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7" r:id="rId3"/>
    <p:sldId id="258" r:id="rId4"/>
    <p:sldId id="282" r:id="rId5"/>
    <p:sldId id="265" r:id="rId6"/>
    <p:sldId id="291" r:id="rId7"/>
    <p:sldId id="290" r:id="rId8"/>
    <p:sldId id="267" r:id="rId9"/>
    <p:sldId id="274" r:id="rId10"/>
    <p:sldId id="270" r:id="rId11"/>
    <p:sldId id="281" r:id="rId12"/>
    <p:sldId id="279" r:id="rId13"/>
    <p:sldId id="272" r:id="rId14"/>
    <p:sldId id="294" r:id="rId15"/>
    <p:sldId id="269" r:id="rId16"/>
    <p:sldId id="285" r:id="rId17"/>
    <p:sldId id="295" r:id="rId18"/>
    <p:sldId id="292" r:id="rId19"/>
    <p:sldId id="283" r:id="rId20"/>
    <p:sldId id="289" r:id="rId21"/>
    <p:sldId id="271" r:id="rId22"/>
    <p:sldId id="284" r:id="rId23"/>
    <p:sldId id="273" r:id="rId24"/>
    <p:sldId id="29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0" d="100"/>
          <a:sy n="50" d="100"/>
        </p:scale>
        <p:origin x="1284"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image" Target="../media/image69.jpeg"/><Relationship Id="rId4" Type="http://schemas.openxmlformats.org/officeDocument/2006/relationships/image" Target="../media/image7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image" Target="../media/image69.jpeg"/><Relationship Id="rId4" Type="http://schemas.openxmlformats.org/officeDocument/2006/relationships/image" Target="../media/image72.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24083D-9A46-4F64-B4AE-72CF8DDF0649}" type="doc">
      <dgm:prSet loTypeId="urn:microsoft.com/office/officeart/2005/8/layout/default" loCatId="list" qsTypeId="urn:microsoft.com/office/officeart/2005/8/quickstyle/simple4" qsCatId="simple" csTypeId="urn:microsoft.com/office/officeart/2005/8/colors/accent4_2" csCatId="accent4"/>
      <dgm:spPr/>
      <dgm:t>
        <a:bodyPr/>
        <a:lstStyle/>
        <a:p>
          <a:endParaRPr lang="en-US"/>
        </a:p>
      </dgm:t>
    </dgm:pt>
    <dgm:pt modelId="{93348244-9EDB-4399-B4C0-12E044AB41FD}">
      <dgm:prSet/>
      <dgm:spPr/>
      <dgm:t>
        <a:bodyPr/>
        <a:lstStyle/>
        <a:p>
          <a:r>
            <a:rPr lang="en-US" b="1" i="0"/>
            <a:t>Director:</a:t>
          </a:r>
          <a:r>
            <a:rPr lang="en-US" b="0" i="0"/>
            <a:t> Chris Columbus</a:t>
          </a:r>
          <a:endParaRPr lang="en-US"/>
        </a:p>
      </dgm:t>
    </dgm:pt>
    <dgm:pt modelId="{2BD23131-613E-459E-84D6-EE54C966A1D8}" type="parTrans" cxnId="{A53B28D8-6CFC-4EC3-ACA4-B18964731F17}">
      <dgm:prSet/>
      <dgm:spPr/>
      <dgm:t>
        <a:bodyPr/>
        <a:lstStyle/>
        <a:p>
          <a:endParaRPr lang="en-US"/>
        </a:p>
      </dgm:t>
    </dgm:pt>
    <dgm:pt modelId="{5A31C9A2-B432-43C2-B1DB-2A36C75E0FFE}" type="sibTrans" cxnId="{A53B28D8-6CFC-4EC3-ACA4-B18964731F17}">
      <dgm:prSet/>
      <dgm:spPr/>
      <dgm:t>
        <a:bodyPr/>
        <a:lstStyle/>
        <a:p>
          <a:endParaRPr lang="en-US"/>
        </a:p>
      </dgm:t>
    </dgm:pt>
    <dgm:pt modelId="{20521514-52B9-4F34-AE7D-984C45088242}">
      <dgm:prSet/>
      <dgm:spPr/>
      <dgm:t>
        <a:bodyPr/>
        <a:lstStyle/>
        <a:p>
          <a:r>
            <a:rPr lang="en-US" b="1"/>
            <a:t>Writers : </a:t>
          </a:r>
          <a:r>
            <a:rPr lang="en-US"/>
            <a:t>J. K. Rowling (novel) Steve Kloves (screenplay)</a:t>
          </a:r>
        </a:p>
      </dgm:t>
    </dgm:pt>
    <dgm:pt modelId="{47463539-F1A3-4D43-93F9-0E157F9D4E12}" type="parTrans" cxnId="{B0E651D1-4014-4E22-AE87-639CA1F5AAFA}">
      <dgm:prSet/>
      <dgm:spPr/>
      <dgm:t>
        <a:bodyPr/>
        <a:lstStyle/>
        <a:p>
          <a:endParaRPr lang="en-US"/>
        </a:p>
      </dgm:t>
    </dgm:pt>
    <dgm:pt modelId="{449FA4AC-7E70-4078-A7F8-19DD0A54C928}" type="sibTrans" cxnId="{B0E651D1-4014-4E22-AE87-639CA1F5AAFA}">
      <dgm:prSet/>
      <dgm:spPr/>
      <dgm:t>
        <a:bodyPr/>
        <a:lstStyle/>
        <a:p>
          <a:endParaRPr lang="en-US"/>
        </a:p>
      </dgm:t>
    </dgm:pt>
    <dgm:pt modelId="{10C23287-E456-44BA-9F89-D277475B1DAB}">
      <dgm:prSet/>
      <dgm:spPr/>
      <dgm:t>
        <a:bodyPr/>
        <a:lstStyle/>
        <a:p>
          <a:r>
            <a:rPr lang="en-US" b="1" i="0"/>
            <a:t>Genre(s):</a:t>
          </a:r>
          <a:r>
            <a:rPr lang="en-US" b="0" i="0"/>
            <a:t> Adventure, Mystery, Fantasy, Family</a:t>
          </a:r>
          <a:endParaRPr lang="en-US"/>
        </a:p>
      </dgm:t>
    </dgm:pt>
    <dgm:pt modelId="{7916C620-3CC6-4910-AB65-7EB68AC2CDCE}" type="parTrans" cxnId="{FD29015E-35DD-4BA7-8A80-BC8F3D4D12F7}">
      <dgm:prSet/>
      <dgm:spPr/>
      <dgm:t>
        <a:bodyPr/>
        <a:lstStyle/>
        <a:p>
          <a:endParaRPr lang="en-US"/>
        </a:p>
      </dgm:t>
    </dgm:pt>
    <dgm:pt modelId="{99DB9FCC-A197-4711-94BA-734993C03E85}" type="sibTrans" cxnId="{FD29015E-35DD-4BA7-8A80-BC8F3D4D12F7}">
      <dgm:prSet/>
      <dgm:spPr/>
      <dgm:t>
        <a:bodyPr/>
        <a:lstStyle/>
        <a:p>
          <a:endParaRPr lang="en-US"/>
        </a:p>
      </dgm:t>
    </dgm:pt>
    <dgm:pt modelId="{59BA1221-9AAA-411F-9894-45D99BC81919}">
      <dgm:prSet/>
      <dgm:spPr/>
      <dgm:t>
        <a:bodyPr/>
        <a:lstStyle/>
        <a:p>
          <a:r>
            <a:rPr lang="en-US" b="1" i="0"/>
            <a:t>Runtime:</a:t>
          </a:r>
          <a:r>
            <a:rPr lang="en-US" b="0" i="0"/>
            <a:t> 161 min</a:t>
          </a:r>
          <a:endParaRPr lang="en-US"/>
        </a:p>
      </dgm:t>
    </dgm:pt>
    <dgm:pt modelId="{9D2A68B1-669B-475C-A526-804B6F0AA872}" type="parTrans" cxnId="{D3C8A483-FBD5-492A-92FD-F11B53D99249}">
      <dgm:prSet/>
      <dgm:spPr/>
      <dgm:t>
        <a:bodyPr/>
        <a:lstStyle/>
        <a:p>
          <a:endParaRPr lang="en-US"/>
        </a:p>
      </dgm:t>
    </dgm:pt>
    <dgm:pt modelId="{E1C9733B-A31D-4303-8341-938B22B98470}" type="sibTrans" cxnId="{D3C8A483-FBD5-492A-92FD-F11B53D99249}">
      <dgm:prSet/>
      <dgm:spPr/>
      <dgm:t>
        <a:bodyPr/>
        <a:lstStyle/>
        <a:p>
          <a:endParaRPr lang="en-US"/>
        </a:p>
      </dgm:t>
    </dgm:pt>
    <dgm:pt modelId="{DC01E120-9C11-4DD2-A649-7D61665217EB}">
      <dgm:prSet/>
      <dgm:spPr/>
      <dgm:t>
        <a:bodyPr/>
        <a:lstStyle/>
        <a:p>
          <a:r>
            <a:rPr lang="en-US" b="1"/>
            <a:t>Actors: </a:t>
          </a:r>
          <a:r>
            <a:rPr lang="en-US"/>
            <a:t>Daniel Radcliffe. Rupert Grint. Emma Watson </a:t>
          </a:r>
        </a:p>
      </dgm:t>
    </dgm:pt>
    <dgm:pt modelId="{CB752787-E2F7-4992-B6D8-7292E023DCD1}" type="parTrans" cxnId="{9056C245-1AD0-4DD2-B39D-E81E00745FFF}">
      <dgm:prSet/>
      <dgm:spPr/>
      <dgm:t>
        <a:bodyPr/>
        <a:lstStyle/>
        <a:p>
          <a:endParaRPr lang="en-US"/>
        </a:p>
      </dgm:t>
    </dgm:pt>
    <dgm:pt modelId="{84963FBD-D545-4013-824B-848A545BD414}" type="sibTrans" cxnId="{9056C245-1AD0-4DD2-B39D-E81E00745FFF}">
      <dgm:prSet/>
      <dgm:spPr/>
      <dgm:t>
        <a:bodyPr/>
        <a:lstStyle/>
        <a:p>
          <a:endParaRPr lang="en-US"/>
        </a:p>
      </dgm:t>
    </dgm:pt>
    <dgm:pt modelId="{F6052BD0-C0E2-467D-867F-383F84D6CB9A}">
      <dgm:prSet/>
      <dgm:spPr/>
      <dgm:t>
        <a:bodyPr/>
        <a:lstStyle/>
        <a:p>
          <a:r>
            <a:rPr lang="en-US" b="1"/>
            <a:t>Won 1 BAFTA Film Award: </a:t>
          </a:r>
          <a:r>
            <a:rPr lang="en-US"/>
            <a:t>13 wins &amp; 46 nominations total</a:t>
          </a:r>
        </a:p>
      </dgm:t>
    </dgm:pt>
    <dgm:pt modelId="{13FA22D1-2E67-4AA4-BA75-304C9188DE92}" type="parTrans" cxnId="{564F9AEB-0F5A-493D-B20A-93CA269441F8}">
      <dgm:prSet/>
      <dgm:spPr/>
      <dgm:t>
        <a:bodyPr/>
        <a:lstStyle/>
        <a:p>
          <a:endParaRPr lang="en-US"/>
        </a:p>
      </dgm:t>
    </dgm:pt>
    <dgm:pt modelId="{7DB09A6A-3A5B-45C2-9E16-A4026E3978A4}" type="sibTrans" cxnId="{564F9AEB-0F5A-493D-B20A-93CA269441F8}">
      <dgm:prSet/>
      <dgm:spPr/>
      <dgm:t>
        <a:bodyPr/>
        <a:lstStyle/>
        <a:p>
          <a:endParaRPr lang="en-US"/>
        </a:p>
      </dgm:t>
    </dgm:pt>
    <dgm:pt modelId="{446A2E4E-AB29-4FCC-B4DF-568E5222C40F}" type="pres">
      <dgm:prSet presAssocID="{7424083D-9A46-4F64-B4AE-72CF8DDF0649}" presName="diagram" presStyleCnt="0">
        <dgm:presLayoutVars>
          <dgm:dir/>
          <dgm:resizeHandles val="exact"/>
        </dgm:presLayoutVars>
      </dgm:prSet>
      <dgm:spPr/>
    </dgm:pt>
    <dgm:pt modelId="{E8B215EB-E3FD-4C51-B5F7-5509E637266B}" type="pres">
      <dgm:prSet presAssocID="{93348244-9EDB-4399-B4C0-12E044AB41FD}" presName="node" presStyleLbl="node1" presStyleIdx="0" presStyleCnt="6">
        <dgm:presLayoutVars>
          <dgm:bulletEnabled val="1"/>
        </dgm:presLayoutVars>
      </dgm:prSet>
      <dgm:spPr/>
    </dgm:pt>
    <dgm:pt modelId="{0E8D118D-0421-42C9-B892-F566885771CE}" type="pres">
      <dgm:prSet presAssocID="{5A31C9A2-B432-43C2-B1DB-2A36C75E0FFE}" presName="sibTrans" presStyleCnt="0"/>
      <dgm:spPr/>
    </dgm:pt>
    <dgm:pt modelId="{E338DDA8-E636-49CC-BC40-243C26D9B951}" type="pres">
      <dgm:prSet presAssocID="{20521514-52B9-4F34-AE7D-984C45088242}" presName="node" presStyleLbl="node1" presStyleIdx="1" presStyleCnt="6">
        <dgm:presLayoutVars>
          <dgm:bulletEnabled val="1"/>
        </dgm:presLayoutVars>
      </dgm:prSet>
      <dgm:spPr/>
    </dgm:pt>
    <dgm:pt modelId="{C6435D1D-4991-493B-B41B-9B8D485F1DAA}" type="pres">
      <dgm:prSet presAssocID="{449FA4AC-7E70-4078-A7F8-19DD0A54C928}" presName="sibTrans" presStyleCnt="0"/>
      <dgm:spPr/>
    </dgm:pt>
    <dgm:pt modelId="{DA50ECFB-0920-4B55-A722-C91248EBB094}" type="pres">
      <dgm:prSet presAssocID="{10C23287-E456-44BA-9F89-D277475B1DAB}" presName="node" presStyleLbl="node1" presStyleIdx="2" presStyleCnt="6">
        <dgm:presLayoutVars>
          <dgm:bulletEnabled val="1"/>
        </dgm:presLayoutVars>
      </dgm:prSet>
      <dgm:spPr/>
    </dgm:pt>
    <dgm:pt modelId="{4AACB0FE-F650-4B4D-B01C-0000F24575F7}" type="pres">
      <dgm:prSet presAssocID="{99DB9FCC-A197-4711-94BA-734993C03E85}" presName="sibTrans" presStyleCnt="0"/>
      <dgm:spPr/>
    </dgm:pt>
    <dgm:pt modelId="{F5F32D9B-4D2D-4368-A6D0-8100873E9B73}" type="pres">
      <dgm:prSet presAssocID="{59BA1221-9AAA-411F-9894-45D99BC81919}" presName="node" presStyleLbl="node1" presStyleIdx="3" presStyleCnt="6">
        <dgm:presLayoutVars>
          <dgm:bulletEnabled val="1"/>
        </dgm:presLayoutVars>
      </dgm:prSet>
      <dgm:spPr/>
    </dgm:pt>
    <dgm:pt modelId="{EB000DCA-03F0-4771-981D-AE3833289934}" type="pres">
      <dgm:prSet presAssocID="{E1C9733B-A31D-4303-8341-938B22B98470}" presName="sibTrans" presStyleCnt="0"/>
      <dgm:spPr/>
    </dgm:pt>
    <dgm:pt modelId="{3C3CF6F5-D1C4-4FE2-99DF-D76E3A28C395}" type="pres">
      <dgm:prSet presAssocID="{DC01E120-9C11-4DD2-A649-7D61665217EB}" presName="node" presStyleLbl="node1" presStyleIdx="4" presStyleCnt="6">
        <dgm:presLayoutVars>
          <dgm:bulletEnabled val="1"/>
        </dgm:presLayoutVars>
      </dgm:prSet>
      <dgm:spPr/>
    </dgm:pt>
    <dgm:pt modelId="{5594AE2A-F7E7-4FCE-8DA5-8052EFD12753}" type="pres">
      <dgm:prSet presAssocID="{84963FBD-D545-4013-824B-848A545BD414}" presName="sibTrans" presStyleCnt="0"/>
      <dgm:spPr/>
    </dgm:pt>
    <dgm:pt modelId="{DFFB251A-E350-4F46-988E-F3C1508DB985}" type="pres">
      <dgm:prSet presAssocID="{F6052BD0-C0E2-467D-867F-383F84D6CB9A}" presName="node" presStyleLbl="node1" presStyleIdx="5" presStyleCnt="6">
        <dgm:presLayoutVars>
          <dgm:bulletEnabled val="1"/>
        </dgm:presLayoutVars>
      </dgm:prSet>
      <dgm:spPr/>
    </dgm:pt>
  </dgm:ptLst>
  <dgm:cxnLst>
    <dgm:cxn modelId="{2B472218-2F71-41CD-8479-2A1884081787}" type="presOf" srcId="{59BA1221-9AAA-411F-9894-45D99BC81919}" destId="{F5F32D9B-4D2D-4368-A6D0-8100873E9B73}" srcOrd="0" destOrd="0" presId="urn:microsoft.com/office/officeart/2005/8/layout/default"/>
    <dgm:cxn modelId="{FD29015E-35DD-4BA7-8A80-BC8F3D4D12F7}" srcId="{7424083D-9A46-4F64-B4AE-72CF8DDF0649}" destId="{10C23287-E456-44BA-9F89-D277475B1DAB}" srcOrd="2" destOrd="0" parTransId="{7916C620-3CC6-4910-AB65-7EB68AC2CDCE}" sibTransId="{99DB9FCC-A197-4711-94BA-734993C03E85}"/>
    <dgm:cxn modelId="{92108241-1299-4C41-BDD9-5F3661AE1CC0}" type="presOf" srcId="{F6052BD0-C0E2-467D-867F-383F84D6CB9A}" destId="{DFFB251A-E350-4F46-988E-F3C1508DB985}" srcOrd="0" destOrd="0" presId="urn:microsoft.com/office/officeart/2005/8/layout/default"/>
    <dgm:cxn modelId="{9056C245-1AD0-4DD2-B39D-E81E00745FFF}" srcId="{7424083D-9A46-4F64-B4AE-72CF8DDF0649}" destId="{DC01E120-9C11-4DD2-A649-7D61665217EB}" srcOrd="4" destOrd="0" parTransId="{CB752787-E2F7-4992-B6D8-7292E023DCD1}" sibTransId="{84963FBD-D545-4013-824B-848A545BD414}"/>
    <dgm:cxn modelId="{E0884D54-950A-48D3-8062-04163D38E6A4}" type="presOf" srcId="{20521514-52B9-4F34-AE7D-984C45088242}" destId="{E338DDA8-E636-49CC-BC40-243C26D9B951}" srcOrd="0" destOrd="0" presId="urn:microsoft.com/office/officeart/2005/8/layout/default"/>
    <dgm:cxn modelId="{ED581F82-EE2F-4DBF-AADF-136529729D7E}" type="presOf" srcId="{DC01E120-9C11-4DD2-A649-7D61665217EB}" destId="{3C3CF6F5-D1C4-4FE2-99DF-D76E3A28C395}" srcOrd="0" destOrd="0" presId="urn:microsoft.com/office/officeart/2005/8/layout/default"/>
    <dgm:cxn modelId="{D3C8A483-FBD5-492A-92FD-F11B53D99249}" srcId="{7424083D-9A46-4F64-B4AE-72CF8DDF0649}" destId="{59BA1221-9AAA-411F-9894-45D99BC81919}" srcOrd="3" destOrd="0" parTransId="{9D2A68B1-669B-475C-A526-804B6F0AA872}" sibTransId="{E1C9733B-A31D-4303-8341-938B22B98470}"/>
    <dgm:cxn modelId="{13E3858F-59B0-4301-8825-4A9669C38C3E}" type="presOf" srcId="{10C23287-E456-44BA-9F89-D277475B1DAB}" destId="{DA50ECFB-0920-4B55-A722-C91248EBB094}" srcOrd="0" destOrd="0" presId="urn:microsoft.com/office/officeart/2005/8/layout/default"/>
    <dgm:cxn modelId="{9762F7B6-B1E3-450E-8FBB-6958D68EB1C9}" type="presOf" srcId="{93348244-9EDB-4399-B4C0-12E044AB41FD}" destId="{E8B215EB-E3FD-4C51-B5F7-5509E637266B}" srcOrd="0" destOrd="0" presId="urn:microsoft.com/office/officeart/2005/8/layout/default"/>
    <dgm:cxn modelId="{D2904FB8-00E7-4F21-A032-6A792F987D39}" type="presOf" srcId="{7424083D-9A46-4F64-B4AE-72CF8DDF0649}" destId="{446A2E4E-AB29-4FCC-B4DF-568E5222C40F}" srcOrd="0" destOrd="0" presId="urn:microsoft.com/office/officeart/2005/8/layout/default"/>
    <dgm:cxn modelId="{B0E651D1-4014-4E22-AE87-639CA1F5AAFA}" srcId="{7424083D-9A46-4F64-B4AE-72CF8DDF0649}" destId="{20521514-52B9-4F34-AE7D-984C45088242}" srcOrd="1" destOrd="0" parTransId="{47463539-F1A3-4D43-93F9-0E157F9D4E12}" sibTransId="{449FA4AC-7E70-4078-A7F8-19DD0A54C928}"/>
    <dgm:cxn modelId="{A53B28D8-6CFC-4EC3-ACA4-B18964731F17}" srcId="{7424083D-9A46-4F64-B4AE-72CF8DDF0649}" destId="{93348244-9EDB-4399-B4C0-12E044AB41FD}" srcOrd="0" destOrd="0" parTransId="{2BD23131-613E-459E-84D6-EE54C966A1D8}" sibTransId="{5A31C9A2-B432-43C2-B1DB-2A36C75E0FFE}"/>
    <dgm:cxn modelId="{564F9AEB-0F5A-493D-B20A-93CA269441F8}" srcId="{7424083D-9A46-4F64-B4AE-72CF8DDF0649}" destId="{F6052BD0-C0E2-467D-867F-383F84D6CB9A}" srcOrd="5" destOrd="0" parTransId="{13FA22D1-2E67-4AA4-BA75-304C9188DE92}" sibTransId="{7DB09A6A-3A5B-45C2-9E16-A4026E3978A4}"/>
    <dgm:cxn modelId="{520AC198-2723-419D-BB79-36D641532535}" type="presParOf" srcId="{446A2E4E-AB29-4FCC-B4DF-568E5222C40F}" destId="{E8B215EB-E3FD-4C51-B5F7-5509E637266B}" srcOrd="0" destOrd="0" presId="urn:microsoft.com/office/officeart/2005/8/layout/default"/>
    <dgm:cxn modelId="{2F41D53B-BF1E-42B3-97FC-5870105B22F2}" type="presParOf" srcId="{446A2E4E-AB29-4FCC-B4DF-568E5222C40F}" destId="{0E8D118D-0421-42C9-B892-F566885771CE}" srcOrd="1" destOrd="0" presId="urn:microsoft.com/office/officeart/2005/8/layout/default"/>
    <dgm:cxn modelId="{4E251312-3DF6-41BF-B557-7777E83E3614}" type="presParOf" srcId="{446A2E4E-AB29-4FCC-B4DF-568E5222C40F}" destId="{E338DDA8-E636-49CC-BC40-243C26D9B951}" srcOrd="2" destOrd="0" presId="urn:microsoft.com/office/officeart/2005/8/layout/default"/>
    <dgm:cxn modelId="{B2A84596-E4AF-463E-824E-EA202FC7D925}" type="presParOf" srcId="{446A2E4E-AB29-4FCC-B4DF-568E5222C40F}" destId="{C6435D1D-4991-493B-B41B-9B8D485F1DAA}" srcOrd="3" destOrd="0" presId="urn:microsoft.com/office/officeart/2005/8/layout/default"/>
    <dgm:cxn modelId="{38E72FC0-3C4C-40CB-90C2-9C0B968EE632}" type="presParOf" srcId="{446A2E4E-AB29-4FCC-B4DF-568E5222C40F}" destId="{DA50ECFB-0920-4B55-A722-C91248EBB094}" srcOrd="4" destOrd="0" presId="urn:microsoft.com/office/officeart/2005/8/layout/default"/>
    <dgm:cxn modelId="{FCCD676F-EA85-4A89-B2FE-057B04972FAF}" type="presParOf" srcId="{446A2E4E-AB29-4FCC-B4DF-568E5222C40F}" destId="{4AACB0FE-F650-4B4D-B01C-0000F24575F7}" srcOrd="5" destOrd="0" presId="urn:microsoft.com/office/officeart/2005/8/layout/default"/>
    <dgm:cxn modelId="{69F6BE96-D7F2-4BEB-B54B-DC119588A319}" type="presParOf" srcId="{446A2E4E-AB29-4FCC-B4DF-568E5222C40F}" destId="{F5F32D9B-4D2D-4368-A6D0-8100873E9B73}" srcOrd="6" destOrd="0" presId="urn:microsoft.com/office/officeart/2005/8/layout/default"/>
    <dgm:cxn modelId="{516A8A70-3217-4B67-BAF6-F82E82F9AB89}" type="presParOf" srcId="{446A2E4E-AB29-4FCC-B4DF-568E5222C40F}" destId="{EB000DCA-03F0-4771-981D-AE3833289934}" srcOrd="7" destOrd="0" presId="urn:microsoft.com/office/officeart/2005/8/layout/default"/>
    <dgm:cxn modelId="{D793017D-6345-48F4-821C-5B13DC1ECBE0}" type="presParOf" srcId="{446A2E4E-AB29-4FCC-B4DF-568E5222C40F}" destId="{3C3CF6F5-D1C4-4FE2-99DF-D76E3A28C395}" srcOrd="8" destOrd="0" presId="urn:microsoft.com/office/officeart/2005/8/layout/default"/>
    <dgm:cxn modelId="{8DB56733-9106-44A0-A3C1-5DA53FCB3244}" type="presParOf" srcId="{446A2E4E-AB29-4FCC-B4DF-568E5222C40F}" destId="{5594AE2A-F7E7-4FCE-8DA5-8052EFD12753}" srcOrd="9" destOrd="0" presId="urn:microsoft.com/office/officeart/2005/8/layout/default"/>
    <dgm:cxn modelId="{8054F6F6-5139-4A72-992C-6CC82BC52710}" type="presParOf" srcId="{446A2E4E-AB29-4FCC-B4DF-568E5222C40F}" destId="{DFFB251A-E350-4F46-988E-F3C1508DB985}"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339481-D556-4158-95A2-5608FA0486C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D07838D-E808-486C-BAB3-CD780CC0B54F}">
      <dgm:prSet/>
      <dgm:spPr/>
      <dgm:t>
        <a:bodyPr/>
        <a:lstStyle/>
        <a:p>
          <a:pPr>
            <a:lnSpc>
              <a:spcPct val="100000"/>
            </a:lnSpc>
          </a:pPr>
          <a:r>
            <a:rPr lang="en-US"/>
            <a:t>Research Question</a:t>
          </a:r>
        </a:p>
      </dgm:t>
    </dgm:pt>
    <dgm:pt modelId="{C0D9E6C0-3A4B-4E05-B175-F3CA0E759FEC}" type="parTrans" cxnId="{F4E4F2F0-7692-4FA5-B10F-EFDA933C664F}">
      <dgm:prSet/>
      <dgm:spPr/>
      <dgm:t>
        <a:bodyPr/>
        <a:lstStyle/>
        <a:p>
          <a:endParaRPr lang="en-US"/>
        </a:p>
      </dgm:t>
    </dgm:pt>
    <dgm:pt modelId="{776915CE-E05F-47C3-9DAA-C26CEB378DE6}" type="sibTrans" cxnId="{F4E4F2F0-7692-4FA5-B10F-EFDA933C664F}">
      <dgm:prSet/>
      <dgm:spPr/>
      <dgm:t>
        <a:bodyPr/>
        <a:lstStyle/>
        <a:p>
          <a:pPr>
            <a:lnSpc>
              <a:spcPct val="100000"/>
            </a:lnSpc>
          </a:pPr>
          <a:endParaRPr lang="en-US"/>
        </a:p>
      </dgm:t>
    </dgm:pt>
    <dgm:pt modelId="{836A9B82-0A1A-4687-8146-2D8DED7E943A}">
      <dgm:prSet/>
      <dgm:spPr/>
      <dgm:t>
        <a:bodyPr/>
        <a:lstStyle/>
        <a:p>
          <a:pPr>
            <a:lnSpc>
              <a:spcPct val="100000"/>
            </a:lnSpc>
          </a:pPr>
          <a:r>
            <a:rPr lang="en-US"/>
            <a:t>Collect, process, and clean data</a:t>
          </a:r>
        </a:p>
      </dgm:t>
    </dgm:pt>
    <dgm:pt modelId="{116DDD1B-ED56-496C-BACA-FFE535104F26}" type="parTrans" cxnId="{0A4707B1-7A7E-44C3-BF04-8FCC2B6D2A4F}">
      <dgm:prSet/>
      <dgm:spPr/>
      <dgm:t>
        <a:bodyPr/>
        <a:lstStyle/>
        <a:p>
          <a:endParaRPr lang="en-US"/>
        </a:p>
      </dgm:t>
    </dgm:pt>
    <dgm:pt modelId="{8FCF86D3-FB65-42BA-ACAC-F334DFDECB19}" type="sibTrans" cxnId="{0A4707B1-7A7E-44C3-BF04-8FCC2B6D2A4F}">
      <dgm:prSet/>
      <dgm:spPr/>
      <dgm:t>
        <a:bodyPr/>
        <a:lstStyle/>
        <a:p>
          <a:pPr>
            <a:lnSpc>
              <a:spcPct val="100000"/>
            </a:lnSpc>
          </a:pPr>
          <a:endParaRPr lang="en-US"/>
        </a:p>
      </dgm:t>
    </dgm:pt>
    <dgm:pt modelId="{603BC53D-828A-4BCD-993C-B637AE5BBA30}">
      <dgm:prSet/>
      <dgm:spPr/>
      <dgm:t>
        <a:bodyPr/>
        <a:lstStyle/>
        <a:p>
          <a:pPr>
            <a:lnSpc>
              <a:spcPct val="100000"/>
            </a:lnSpc>
          </a:pPr>
          <a:r>
            <a:rPr lang="en-US"/>
            <a:t>Thematic Analysis on Harry, Ron, Hermione Conversations</a:t>
          </a:r>
        </a:p>
      </dgm:t>
    </dgm:pt>
    <dgm:pt modelId="{79A88E86-A109-4319-B8C0-AA18A7C8F855}" type="parTrans" cxnId="{0DC55810-2EB5-45B7-8851-B3A8BF65E552}">
      <dgm:prSet/>
      <dgm:spPr/>
      <dgm:t>
        <a:bodyPr/>
        <a:lstStyle/>
        <a:p>
          <a:endParaRPr lang="en-US"/>
        </a:p>
      </dgm:t>
    </dgm:pt>
    <dgm:pt modelId="{588928DA-1EDA-49AC-B2A1-D8AB97C44882}" type="sibTrans" cxnId="{0DC55810-2EB5-45B7-8851-B3A8BF65E552}">
      <dgm:prSet/>
      <dgm:spPr/>
      <dgm:t>
        <a:bodyPr/>
        <a:lstStyle/>
        <a:p>
          <a:pPr>
            <a:lnSpc>
              <a:spcPct val="100000"/>
            </a:lnSpc>
          </a:pPr>
          <a:endParaRPr lang="en-US"/>
        </a:p>
      </dgm:t>
    </dgm:pt>
    <dgm:pt modelId="{95352137-22A1-4E4C-8567-D5D14084D93A}">
      <dgm:prSet/>
      <dgm:spPr/>
      <dgm:t>
        <a:bodyPr/>
        <a:lstStyle/>
        <a:p>
          <a:pPr>
            <a:lnSpc>
              <a:spcPct val="100000"/>
            </a:lnSpc>
          </a:pPr>
          <a:r>
            <a:rPr lang="en-US"/>
            <a:t>Script Analysis through R (Text mining, Social network analysis, Sentiment Analysis)</a:t>
          </a:r>
        </a:p>
      </dgm:t>
    </dgm:pt>
    <dgm:pt modelId="{58D9D000-AD42-4C3C-BFE2-F88DAF2C3263}" type="parTrans" cxnId="{CB2818F5-423C-497D-A56C-2CEA0D9350A4}">
      <dgm:prSet/>
      <dgm:spPr/>
      <dgm:t>
        <a:bodyPr/>
        <a:lstStyle/>
        <a:p>
          <a:endParaRPr lang="en-US"/>
        </a:p>
      </dgm:t>
    </dgm:pt>
    <dgm:pt modelId="{1C0EF723-DD0E-4884-8316-3F51A898D1FD}" type="sibTrans" cxnId="{CB2818F5-423C-497D-A56C-2CEA0D9350A4}">
      <dgm:prSet/>
      <dgm:spPr/>
      <dgm:t>
        <a:bodyPr/>
        <a:lstStyle/>
        <a:p>
          <a:pPr>
            <a:lnSpc>
              <a:spcPct val="100000"/>
            </a:lnSpc>
          </a:pPr>
          <a:endParaRPr lang="en-US"/>
        </a:p>
      </dgm:t>
    </dgm:pt>
    <dgm:pt modelId="{BE251B05-5974-4971-966E-B58A8457D4C6}">
      <dgm:prSet/>
      <dgm:spPr/>
      <dgm:t>
        <a:bodyPr/>
        <a:lstStyle/>
        <a:p>
          <a:pPr>
            <a:lnSpc>
              <a:spcPct val="100000"/>
            </a:lnSpc>
          </a:pPr>
          <a:r>
            <a:rPr lang="en-US"/>
            <a:t>Movie Review Analysis (Text mining through R, Thematic Analysis) from 110 reviews Rotten Tomatoes and Metacritic</a:t>
          </a:r>
          <a:endParaRPr lang="en-US" dirty="0"/>
        </a:p>
      </dgm:t>
    </dgm:pt>
    <dgm:pt modelId="{D37505C2-B6B4-4D31-9B68-E173DAAEFCE1}" type="parTrans" cxnId="{A8A7316B-54BB-4BAB-A09D-2F900FED283F}">
      <dgm:prSet/>
      <dgm:spPr/>
      <dgm:t>
        <a:bodyPr/>
        <a:lstStyle/>
        <a:p>
          <a:endParaRPr lang="en-US"/>
        </a:p>
      </dgm:t>
    </dgm:pt>
    <dgm:pt modelId="{BAA10F30-0897-41F9-B0CA-26962B3D4201}" type="sibTrans" cxnId="{A8A7316B-54BB-4BAB-A09D-2F900FED283F}">
      <dgm:prSet/>
      <dgm:spPr/>
      <dgm:t>
        <a:bodyPr/>
        <a:lstStyle/>
        <a:p>
          <a:pPr>
            <a:lnSpc>
              <a:spcPct val="100000"/>
            </a:lnSpc>
          </a:pPr>
          <a:endParaRPr lang="en-US"/>
        </a:p>
      </dgm:t>
    </dgm:pt>
    <dgm:pt modelId="{0E29D18B-EC2B-449B-B5C5-CBC77272779E}">
      <dgm:prSet/>
      <dgm:spPr/>
      <dgm:t>
        <a:bodyPr/>
        <a:lstStyle/>
        <a:p>
          <a:pPr>
            <a:lnSpc>
              <a:spcPct val="100000"/>
            </a:lnSpc>
          </a:pPr>
          <a:r>
            <a:rPr lang="en-US"/>
            <a:t>Insights/Recommendations </a:t>
          </a:r>
        </a:p>
      </dgm:t>
    </dgm:pt>
    <dgm:pt modelId="{965F04E7-9845-4482-B627-7B7F17F9386B}" type="parTrans" cxnId="{616905D0-C2F5-4005-B1FE-578499391ECF}">
      <dgm:prSet/>
      <dgm:spPr/>
      <dgm:t>
        <a:bodyPr/>
        <a:lstStyle/>
        <a:p>
          <a:endParaRPr lang="en-US"/>
        </a:p>
      </dgm:t>
    </dgm:pt>
    <dgm:pt modelId="{F684A847-8F8D-4B3B-B306-3025ADDD8197}" type="sibTrans" cxnId="{616905D0-C2F5-4005-B1FE-578499391ECF}">
      <dgm:prSet/>
      <dgm:spPr/>
      <dgm:t>
        <a:bodyPr/>
        <a:lstStyle/>
        <a:p>
          <a:endParaRPr lang="en-US"/>
        </a:p>
      </dgm:t>
    </dgm:pt>
    <dgm:pt modelId="{62ECD96E-1E75-411D-86D7-849760303A18}" type="pres">
      <dgm:prSet presAssocID="{F5339481-D556-4158-95A2-5608FA0486C2}" presName="root" presStyleCnt="0">
        <dgm:presLayoutVars>
          <dgm:dir/>
          <dgm:resizeHandles val="exact"/>
        </dgm:presLayoutVars>
      </dgm:prSet>
      <dgm:spPr/>
    </dgm:pt>
    <dgm:pt modelId="{A25FB141-380F-49A4-9800-08B24CE6A687}" type="pres">
      <dgm:prSet presAssocID="{F5339481-D556-4158-95A2-5608FA0486C2}" presName="container" presStyleCnt="0">
        <dgm:presLayoutVars>
          <dgm:dir/>
          <dgm:resizeHandles val="exact"/>
        </dgm:presLayoutVars>
      </dgm:prSet>
      <dgm:spPr/>
    </dgm:pt>
    <dgm:pt modelId="{5BB54C14-5A59-48D2-B265-FA3DDB719818}" type="pres">
      <dgm:prSet presAssocID="{3D07838D-E808-486C-BAB3-CD780CC0B54F}" presName="compNode" presStyleCnt="0"/>
      <dgm:spPr/>
    </dgm:pt>
    <dgm:pt modelId="{1F442193-CBF6-4F8F-9842-8D8179C68176}" type="pres">
      <dgm:prSet presAssocID="{3D07838D-E808-486C-BAB3-CD780CC0B54F}" presName="iconBgRect" presStyleLbl="bgShp" presStyleIdx="0" presStyleCnt="6"/>
      <dgm:spPr/>
    </dgm:pt>
    <dgm:pt modelId="{03FD71E7-A957-4FF5-98FF-54EB2E35F820}" type="pres">
      <dgm:prSet presAssocID="{3D07838D-E808-486C-BAB3-CD780CC0B54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58211C73-29FA-42C4-8A02-A9E7DFE04C97}" type="pres">
      <dgm:prSet presAssocID="{3D07838D-E808-486C-BAB3-CD780CC0B54F}" presName="spaceRect" presStyleCnt="0"/>
      <dgm:spPr/>
    </dgm:pt>
    <dgm:pt modelId="{2603162F-1649-448D-A93B-2BA98AEFC577}" type="pres">
      <dgm:prSet presAssocID="{3D07838D-E808-486C-BAB3-CD780CC0B54F}" presName="textRect" presStyleLbl="revTx" presStyleIdx="0" presStyleCnt="6">
        <dgm:presLayoutVars>
          <dgm:chMax val="1"/>
          <dgm:chPref val="1"/>
        </dgm:presLayoutVars>
      </dgm:prSet>
      <dgm:spPr/>
    </dgm:pt>
    <dgm:pt modelId="{DB53D9CF-318B-4FBC-AC6E-1BE8C4492672}" type="pres">
      <dgm:prSet presAssocID="{776915CE-E05F-47C3-9DAA-C26CEB378DE6}" presName="sibTrans" presStyleLbl="sibTrans2D1" presStyleIdx="0" presStyleCnt="0"/>
      <dgm:spPr/>
    </dgm:pt>
    <dgm:pt modelId="{0656189D-1CB4-460E-8A57-BA183B069943}" type="pres">
      <dgm:prSet presAssocID="{836A9B82-0A1A-4687-8146-2D8DED7E943A}" presName="compNode" presStyleCnt="0"/>
      <dgm:spPr/>
    </dgm:pt>
    <dgm:pt modelId="{6A24B9FA-85A3-48E9-AA49-B3BED4078CA2}" type="pres">
      <dgm:prSet presAssocID="{836A9B82-0A1A-4687-8146-2D8DED7E943A}" presName="iconBgRect" presStyleLbl="bgShp" presStyleIdx="1" presStyleCnt="6"/>
      <dgm:spPr/>
    </dgm:pt>
    <dgm:pt modelId="{4E612765-CA80-412D-87AC-936B4088BC61}" type="pres">
      <dgm:prSet presAssocID="{836A9B82-0A1A-4687-8146-2D8DED7E943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ular Flowchart"/>
        </a:ext>
      </dgm:extLst>
    </dgm:pt>
    <dgm:pt modelId="{BBF17118-0F08-47B5-997C-92205DA4FB26}" type="pres">
      <dgm:prSet presAssocID="{836A9B82-0A1A-4687-8146-2D8DED7E943A}" presName="spaceRect" presStyleCnt="0"/>
      <dgm:spPr/>
    </dgm:pt>
    <dgm:pt modelId="{4BF41341-F57A-4300-B27B-C60D54AB789E}" type="pres">
      <dgm:prSet presAssocID="{836A9B82-0A1A-4687-8146-2D8DED7E943A}" presName="textRect" presStyleLbl="revTx" presStyleIdx="1" presStyleCnt="6">
        <dgm:presLayoutVars>
          <dgm:chMax val="1"/>
          <dgm:chPref val="1"/>
        </dgm:presLayoutVars>
      </dgm:prSet>
      <dgm:spPr/>
    </dgm:pt>
    <dgm:pt modelId="{0EA598E0-7D3B-4B34-A24F-949231A21FA9}" type="pres">
      <dgm:prSet presAssocID="{8FCF86D3-FB65-42BA-ACAC-F334DFDECB19}" presName="sibTrans" presStyleLbl="sibTrans2D1" presStyleIdx="0" presStyleCnt="0"/>
      <dgm:spPr/>
    </dgm:pt>
    <dgm:pt modelId="{DF77E8F6-8A4C-48D6-95CE-A385AEBEFEC6}" type="pres">
      <dgm:prSet presAssocID="{603BC53D-828A-4BCD-993C-B637AE5BBA30}" presName="compNode" presStyleCnt="0"/>
      <dgm:spPr/>
    </dgm:pt>
    <dgm:pt modelId="{EFB0BEEF-815C-4B8B-86AC-D2783D5197AF}" type="pres">
      <dgm:prSet presAssocID="{603BC53D-828A-4BCD-993C-B637AE5BBA30}" presName="iconBgRect" presStyleLbl="bgShp" presStyleIdx="2" presStyleCnt="6"/>
      <dgm:spPr/>
    </dgm:pt>
    <dgm:pt modelId="{72DF76EE-7D78-4C3C-B00E-0E25A5E60C66}" type="pres">
      <dgm:prSet presAssocID="{603BC53D-828A-4BCD-993C-B637AE5BBA3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otes"/>
        </a:ext>
      </dgm:extLst>
    </dgm:pt>
    <dgm:pt modelId="{1CC6792D-750B-459C-828E-B70418CB082D}" type="pres">
      <dgm:prSet presAssocID="{603BC53D-828A-4BCD-993C-B637AE5BBA30}" presName="spaceRect" presStyleCnt="0"/>
      <dgm:spPr/>
    </dgm:pt>
    <dgm:pt modelId="{1E19ED5C-E7DC-4741-9270-F7D53AC020DC}" type="pres">
      <dgm:prSet presAssocID="{603BC53D-828A-4BCD-993C-B637AE5BBA30}" presName="textRect" presStyleLbl="revTx" presStyleIdx="2" presStyleCnt="6">
        <dgm:presLayoutVars>
          <dgm:chMax val="1"/>
          <dgm:chPref val="1"/>
        </dgm:presLayoutVars>
      </dgm:prSet>
      <dgm:spPr/>
    </dgm:pt>
    <dgm:pt modelId="{B11AA2EE-85F1-4D30-A1C0-2DA5559CFC99}" type="pres">
      <dgm:prSet presAssocID="{588928DA-1EDA-49AC-B2A1-D8AB97C44882}" presName="sibTrans" presStyleLbl="sibTrans2D1" presStyleIdx="0" presStyleCnt="0"/>
      <dgm:spPr/>
    </dgm:pt>
    <dgm:pt modelId="{42ECE698-4FCD-48F3-955B-C25A76140613}" type="pres">
      <dgm:prSet presAssocID="{95352137-22A1-4E4C-8567-D5D14084D93A}" presName="compNode" presStyleCnt="0"/>
      <dgm:spPr/>
    </dgm:pt>
    <dgm:pt modelId="{CD8E17C1-7A06-46B8-9B63-9299C14D6347}" type="pres">
      <dgm:prSet presAssocID="{95352137-22A1-4E4C-8567-D5D14084D93A}" presName="iconBgRect" presStyleLbl="bgShp" presStyleIdx="3" presStyleCnt="6"/>
      <dgm:spPr/>
    </dgm:pt>
    <dgm:pt modelId="{97341620-4DF9-4B5E-87DF-8FBE52259E26}" type="pres">
      <dgm:prSet presAssocID="{95352137-22A1-4E4C-8567-D5D14084D93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F256EA8F-3565-4FD3-B46A-E720D646E3C0}" type="pres">
      <dgm:prSet presAssocID="{95352137-22A1-4E4C-8567-D5D14084D93A}" presName="spaceRect" presStyleCnt="0"/>
      <dgm:spPr/>
    </dgm:pt>
    <dgm:pt modelId="{35300224-D645-4AD0-B246-512400758CBC}" type="pres">
      <dgm:prSet presAssocID="{95352137-22A1-4E4C-8567-D5D14084D93A}" presName="textRect" presStyleLbl="revTx" presStyleIdx="3" presStyleCnt="6">
        <dgm:presLayoutVars>
          <dgm:chMax val="1"/>
          <dgm:chPref val="1"/>
        </dgm:presLayoutVars>
      </dgm:prSet>
      <dgm:spPr/>
    </dgm:pt>
    <dgm:pt modelId="{62474F85-8EC3-44D4-AE21-88CE9302AB3F}" type="pres">
      <dgm:prSet presAssocID="{1C0EF723-DD0E-4884-8316-3F51A898D1FD}" presName="sibTrans" presStyleLbl="sibTrans2D1" presStyleIdx="0" presStyleCnt="0"/>
      <dgm:spPr/>
    </dgm:pt>
    <dgm:pt modelId="{08257141-A55B-4D5E-8EDA-E506674A986A}" type="pres">
      <dgm:prSet presAssocID="{BE251B05-5974-4971-966E-B58A8457D4C6}" presName="compNode" presStyleCnt="0"/>
      <dgm:spPr/>
    </dgm:pt>
    <dgm:pt modelId="{6AECB790-CF7E-4EF5-8487-5863C34BFB9A}" type="pres">
      <dgm:prSet presAssocID="{BE251B05-5974-4971-966E-B58A8457D4C6}" presName="iconBgRect" presStyleLbl="bgShp" presStyleIdx="4" presStyleCnt="6"/>
      <dgm:spPr/>
    </dgm:pt>
    <dgm:pt modelId="{B756AEF3-0355-446E-A720-CB4730DE7BAA}" type="pres">
      <dgm:prSet presAssocID="{BE251B05-5974-4971-966E-B58A8457D4C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arm scene"/>
        </a:ext>
      </dgm:extLst>
    </dgm:pt>
    <dgm:pt modelId="{23D888D9-FAA7-4A65-9440-AAA2D98F1A64}" type="pres">
      <dgm:prSet presAssocID="{BE251B05-5974-4971-966E-B58A8457D4C6}" presName="spaceRect" presStyleCnt="0"/>
      <dgm:spPr/>
    </dgm:pt>
    <dgm:pt modelId="{D2886E37-D40E-4133-A688-3893E723EFB9}" type="pres">
      <dgm:prSet presAssocID="{BE251B05-5974-4971-966E-B58A8457D4C6}" presName="textRect" presStyleLbl="revTx" presStyleIdx="4" presStyleCnt="6">
        <dgm:presLayoutVars>
          <dgm:chMax val="1"/>
          <dgm:chPref val="1"/>
        </dgm:presLayoutVars>
      </dgm:prSet>
      <dgm:spPr/>
    </dgm:pt>
    <dgm:pt modelId="{3F52539D-A791-4567-9BED-6407A1300FC0}" type="pres">
      <dgm:prSet presAssocID="{BAA10F30-0897-41F9-B0CA-26962B3D4201}" presName="sibTrans" presStyleLbl="sibTrans2D1" presStyleIdx="0" presStyleCnt="0"/>
      <dgm:spPr/>
    </dgm:pt>
    <dgm:pt modelId="{520EC4EF-6B0C-416C-8AAE-DE13399A2696}" type="pres">
      <dgm:prSet presAssocID="{0E29D18B-EC2B-449B-B5C5-CBC77272779E}" presName="compNode" presStyleCnt="0"/>
      <dgm:spPr/>
    </dgm:pt>
    <dgm:pt modelId="{DACC2A3B-D8A4-41A2-BE49-6849C7F38E58}" type="pres">
      <dgm:prSet presAssocID="{0E29D18B-EC2B-449B-B5C5-CBC77272779E}" presName="iconBgRect" presStyleLbl="bgShp" presStyleIdx="5" presStyleCnt="6"/>
      <dgm:spPr/>
    </dgm:pt>
    <dgm:pt modelId="{BAC43786-FC67-4D94-A53E-DE05654EB357}" type="pres">
      <dgm:prSet presAssocID="{0E29D18B-EC2B-449B-B5C5-CBC77272779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ghtbulb"/>
        </a:ext>
      </dgm:extLst>
    </dgm:pt>
    <dgm:pt modelId="{32AA7D2A-C7CA-4343-A81C-C412BCE894D1}" type="pres">
      <dgm:prSet presAssocID="{0E29D18B-EC2B-449B-B5C5-CBC77272779E}" presName="spaceRect" presStyleCnt="0"/>
      <dgm:spPr/>
    </dgm:pt>
    <dgm:pt modelId="{FB4BC8D8-3041-4716-9DB1-08C6175B8FC8}" type="pres">
      <dgm:prSet presAssocID="{0E29D18B-EC2B-449B-B5C5-CBC77272779E}" presName="textRect" presStyleLbl="revTx" presStyleIdx="5" presStyleCnt="6">
        <dgm:presLayoutVars>
          <dgm:chMax val="1"/>
          <dgm:chPref val="1"/>
        </dgm:presLayoutVars>
      </dgm:prSet>
      <dgm:spPr/>
    </dgm:pt>
  </dgm:ptLst>
  <dgm:cxnLst>
    <dgm:cxn modelId="{BA038F0F-D1DF-40B6-A97F-778C5C4F7DBD}" type="presOf" srcId="{836A9B82-0A1A-4687-8146-2D8DED7E943A}" destId="{4BF41341-F57A-4300-B27B-C60D54AB789E}" srcOrd="0" destOrd="0" presId="urn:microsoft.com/office/officeart/2018/2/layout/IconCircleList"/>
    <dgm:cxn modelId="{0DC55810-2EB5-45B7-8851-B3A8BF65E552}" srcId="{F5339481-D556-4158-95A2-5608FA0486C2}" destId="{603BC53D-828A-4BCD-993C-B637AE5BBA30}" srcOrd="2" destOrd="0" parTransId="{79A88E86-A109-4319-B8C0-AA18A7C8F855}" sibTransId="{588928DA-1EDA-49AC-B2A1-D8AB97C44882}"/>
    <dgm:cxn modelId="{B789DE1E-0AFD-4FD9-9E71-1CC9913E53BF}" type="presOf" srcId="{F5339481-D556-4158-95A2-5608FA0486C2}" destId="{62ECD96E-1E75-411D-86D7-849760303A18}" srcOrd="0" destOrd="0" presId="urn:microsoft.com/office/officeart/2018/2/layout/IconCircleList"/>
    <dgm:cxn modelId="{A8A7316B-54BB-4BAB-A09D-2F900FED283F}" srcId="{F5339481-D556-4158-95A2-5608FA0486C2}" destId="{BE251B05-5974-4971-966E-B58A8457D4C6}" srcOrd="4" destOrd="0" parTransId="{D37505C2-B6B4-4D31-9B68-E173DAAEFCE1}" sibTransId="{BAA10F30-0897-41F9-B0CA-26962B3D4201}"/>
    <dgm:cxn modelId="{FC8A656B-7CC5-4D93-8950-A6FA09F475A6}" type="presOf" srcId="{3D07838D-E808-486C-BAB3-CD780CC0B54F}" destId="{2603162F-1649-448D-A93B-2BA98AEFC577}" srcOrd="0" destOrd="0" presId="urn:microsoft.com/office/officeart/2018/2/layout/IconCircleList"/>
    <dgm:cxn modelId="{9EEA5255-86A7-4CDC-B3D4-A8AFEE141618}" type="presOf" srcId="{0E29D18B-EC2B-449B-B5C5-CBC77272779E}" destId="{FB4BC8D8-3041-4716-9DB1-08C6175B8FC8}" srcOrd="0" destOrd="0" presId="urn:microsoft.com/office/officeart/2018/2/layout/IconCircleList"/>
    <dgm:cxn modelId="{2568AC82-35AB-421E-8A76-D5833D55F3AB}" type="presOf" srcId="{95352137-22A1-4E4C-8567-D5D14084D93A}" destId="{35300224-D645-4AD0-B246-512400758CBC}" srcOrd="0" destOrd="0" presId="urn:microsoft.com/office/officeart/2018/2/layout/IconCircleList"/>
    <dgm:cxn modelId="{65F4599B-21B1-4093-9C1B-4DDBFC49B4B2}" type="presOf" srcId="{776915CE-E05F-47C3-9DAA-C26CEB378DE6}" destId="{DB53D9CF-318B-4FBC-AC6E-1BE8C4492672}" srcOrd="0" destOrd="0" presId="urn:microsoft.com/office/officeart/2018/2/layout/IconCircleList"/>
    <dgm:cxn modelId="{6F2157A6-23DD-4590-81B0-0C25FC48C983}" type="presOf" srcId="{BE251B05-5974-4971-966E-B58A8457D4C6}" destId="{D2886E37-D40E-4133-A688-3893E723EFB9}" srcOrd="0" destOrd="0" presId="urn:microsoft.com/office/officeart/2018/2/layout/IconCircleList"/>
    <dgm:cxn modelId="{59EA63A9-0232-4D9C-AD24-26766A3E03C0}" type="presOf" srcId="{1C0EF723-DD0E-4884-8316-3F51A898D1FD}" destId="{62474F85-8EC3-44D4-AE21-88CE9302AB3F}" srcOrd="0" destOrd="0" presId="urn:microsoft.com/office/officeart/2018/2/layout/IconCircleList"/>
    <dgm:cxn modelId="{5FDFE4AB-F2CA-4311-8977-E7FBE79C7DC9}" type="presOf" srcId="{BAA10F30-0897-41F9-B0CA-26962B3D4201}" destId="{3F52539D-A791-4567-9BED-6407A1300FC0}" srcOrd="0" destOrd="0" presId="urn:microsoft.com/office/officeart/2018/2/layout/IconCircleList"/>
    <dgm:cxn modelId="{0A4707B1-7A7E-44C3-BF04-8FCC2B6D2A4F}" srcId="{F5339481-D556-4158-95A2-5608FA0486C2}" destId="{836A9B82-0A1A-4687-8146-2D8DED7E943A}" srcOrd="1" destOrd="0" parTransId="{116DDD1B-ED56-496C-BACA-FFE535104F26}" sibTransId="{8FCF86D3-FB65-42BA-ACAC-F334DFDECB19}"/>
    <dgm:cxn modelId="{01FB39C7-42E1-45FE-88E5-4EB1F75E7D28}" type="presOf" srcId="{603BC53D-828A-4BCD-993C-B637AE5BBA30}" destId="{1E19ED5C-E7DC-4741-9270-F7D53AC020DC}" srcOrd="0" destOrd="0" presId="urn:microsoft.com/office/officeart/2018/2/layout/IconCircleList"/>
    <dgm:cxn modelId="{223AFCC8-9CF4-411F-8C22-6AEE14E4673F}" type="presOf" srcId="{8FCF86D3-FB65-42BA-ACAC-F334DFDECB19}" destId="{0EA598E0-7D3B-4B34-A24F-949231A21FA9}" srcOrd="0" destOrd="0" presId="urn:microsoft.com/office/officeart/2018/2/layout/IconCircleList"/>
    <dgm:cxn modelId="{616905D0-C2F5-4005-B1FE-578499391ECF}" srcId="{F5339481-D556-4158-95A2-5608FA0486C2}" destId="{0E29D18B-EC2B-449B-B5C5-CBC77272779E}" srcOrd="5" destOrd="0" parTransId="{965F04E7-9845-4482-B627-7B7F17F9386B}" sibTransId="{F684A847-8F8D-4B3B-B306-3025ADDD8197}"/>
    <dgm:cxn modelId="{F4E4F2F0-7692-4FA5-B10F-EFDA933C664F}" srcId="{F5339481-D556-4158-95A2-5608FA0486C2}" destId="{3D07838D-E808-486C-BAB3-CD780CC0B54F}" srcOrd="0" destOrd="0" parTransId="{C0D9E6C0-3A4B-4E05-B175-F3CA0E759FEC}" sibTransId="{776915CE-E05F-47C3-9DAA-C26CEB378DE6}"/>
    <dgm:cxn modelId="{2C9247F2-0C53-43AE-8731-122F6E6089A9}" type="presOf" srcId="{588928DA-1EDA-49AC-B2A1-D8AB97C44882}" destId="{B11AA2EE-85F1-4D30-A1C0-2DA5559CFC99}" srcOrd="0" destOrd="0" presId="urn:microsoft.com/office/officeart/2018/2/layout/IconCircleList"/>
    <dgm:cxn modelId="{CB2818F5-423C-497D-A56C-2CEA0D9350A4}" srcId="{F5339481-D556-4158-95A2-5608FA0486C2}" destId="{95352137-22A1-4E4C-8567-D5D14084D93A}" srcOrd="3" destOrd="0" parTransId="{58D9D000-AD42-4C3C-BFE2-F88DAF2C3263}" sibTransId="{1C0EF723-DD0E-4884-8316-3F51A898D1FD}"/>
    <dgm:cxn modelId="{958C863D-2760-4E2B-94DD-A7AB0937B34F}" type="presParOf" srcId="{62ECD96E-1E75-411D-86D7-849760303A18}" destId="{A25FB141-380F-49A4-9800-08B24CE6A687}" srcOrd="0" destOrd="0" presId="urn:microsoft.com/office/officeart/2018/2/layout/IconCircleList"/>
    <dgm:cxn modelId="{14E821F9-6AF0-47CB-AF49-E7B711E2797C}" type="presParOf" srcId="{A25FB141-380F-49A4-9800-08B24CE6A687}" destId="{5BB54C14-5A59-48D2-B265-FA3DDB719818}" srcOrd="0" destOrd="0" presId="urn:microsoft.com/office/officeart/2018/2/layout/IconCircleList"/>
    <dgm:cxn modelId="{29540C6E-AC79-483E-ADA4-629B6A3B1636}" type="presParOf" srcId="{5BB54C14-5A59-48D2-B265-FA3DDB719818}" destId="{1F442193-CBF6-4F8F-9842-8D8179C68176}" srcOrd="0" destOrd="0" presId="urn:microsoft.com/office/officeart/2018/2/layout/IconCircleList"/>
    <dgm:cxn modelId="{68E3A6A8-2090-4855-A853-15AA70C01DF7}" type="presParOf" srcId="{5BB54C14-5A59-48D2-B265-FA3DDB719818}" destId="{03FD71E7-A957-4FF5-98FF-54EB2E35F820}" srcOrd="1" destOrd="0" presId="urn:microsoft.com/office/officeart/2018/2/layout/IconCircleList"/>
    <dgm:cxn modelId="{383D43CC-10DF-4A69-AB88-157118C8C68A}" type="presParOf" srcId="{5BB54C14-5A59-48D2-B265-FA3DDB719818}" destId="{58211C73-29FA-42C4-8A02-A9E7DFE04C97}" srcOrd="2" destOrd="0" presId="urn:microsoft.com/office/officeart/2018/2/layout/IconCircleList"/>
    <dgm:cxn modelId="{CBE96967-55DA-444B-B658-D63D17E89488}" type="presParOf" srcId="{5BB54C14-5A59-48D2-B265-FA3DDB719818}" destId="{2603162F-1649-448D-A93B-2BA98AEFC577}" srcOrd="3" destOrd="0" presId="urn:microsoft.com/office/officeart/2018/2/layout/IconCircleList"/>
    <dgm:cxn modelId="{5A8BF59C-A191-4106-9DD6-0512B45D34C9}" type="presParOf" srcId="{A25FB141-380F-49A4-9800-08B24CE6A687}" destId="{DB53D9CF-318B-4FBC-AC6E-1BE8C4492672}" srcOrd="1" destOrd="0" presId="urn:microsoft.com/office/officeart/2018/2/layout/IconCircleList"/>
    <dgm:cxn modelId="{7DB58122-2359-41B1-830B-13D1ABE1A8DF}" type="presParOf" srcId="{A25FB141-380F-49A4-9800-08B24CE6A687}" destId="{0656189D-1CB4-460E-8A57-BA183B069943}" srcOrd="2" destOrd="0" presId="urn:microsoft.com/office/officeart/2018/2/layout/IconCircleList"/>
    <dgm:cxn modelId="{8DB99D62-F7E8-4FA8-9232-CD7008916C0B}" type="presParOf" srcId="{0656189D-1CB4-460E-8A57-BA183B069943}" destId="{6A24B9FA-85A3-48E9-AA49-B3BED4078CA2}" srcOrd="0" destOrd="0" presId="urn:microsoft.com/office/officeart/2018/2/layout/IconCircleList"/>
    <dgm:cxn modelId="{7DFC99E8-32BA-4ADF-9CBC-69E928820506}" type="presParOf" srcId="{0656189D-1CB4-460E-8A57-BA183B069943}" destId="{4E612765-CA80-412D-87AC-936B4088BC61}" srcOrd="1" destOrd="0" presId="urn:microsoft.com/office/officeart/2018/2/layout/IconCircleList"/>
    <dgm:cxn modelId="{08EE13CA-32AA-43E5-A0B2-5A5E67B10692}" type="presParOf" srcId="{0656189D-1CB4-460E-8A57-BA183B069943}" destId="{BBF17118-0F08-47B5-997C-92205DA4FB26}" srcOrd="2" destOrd="0" presId="urn:microsoft.com/office/officeart/2018/2/layout/IconCircleList"/>
    <dgm:cxn modelId="{96F66B1D-1D21-4FF8-A25E-0D1A5EA20287}" type="presParOf" srcId="{0656189D-1CB4-460E-8A57-BA183B069943}" destId="{4BF41341-F57A-4300-B27B-C60D54AB789E}" srcOrd="3" destOrd="0" presId="urn:microsoft.com/office/officeart/2018/2/layout/IconCircleList"/>
    <dgm:cxn modelId="{E188FDE2-3098-4531-AB80-A44B8CF25752}" type="presParOf" srcId="{A25FB141-380F-49A4-9800-08B24CE6A687}" destId="{0EA598E0-7D3B-4B34-A24F-949231A21FA9}" srcOrd="3" destOrd="0" presId="urn:microsoft.com/office/officeart/2018/2/layout/IconCircleList"/>
    <dgm:cxn modelId="{DE3908C7-3989-4726-A721-166A9438DD0C}" type="presParOf" srcId="{A25FB141-380F-49A4-9800-08B24CE6A687}" destId="{DF77E8F6-8A4C-48D6-95CE-A385AEBEFEC6}" srcOrd="4" destOrd="0" presId="urn:microsoft.com/office/officeart/2018/2/layout/IconCircleList"/>
    <dgm:cxn modelId="{0D92141E-805C-4193-80A9-AB62BEC72854}" type="presParOf" srcId="{DF77E8F6-8A4C-48D6-95CE-A385AEBEFEC6}" destId="{EFB0BEEF-815C-4B8B-86AC-D2783D5197AF}" srcOrd="0" destOrd="0" presId="urn:microsoft.com/office/officeart/2018/2/layout/IconCircleList"/>
    <dgm:cxn modelId="{A26BC3A4-AF19-4D1E-B767-5F809E18F080}" type="presParOf" srcId="{DF77E8F6-8A4C-48D6-95CE-A385AEBEFEC6}" destId="{72DF76EE-7D78-4C3C-B00E-0E25A5E60C66}" srcOrd="1" destOrd="0" presId="urn:microsoft.com/office/officeart/2018/2/layout/IconCircleList"/>
    <dgm:cxn modelId="{B164B36E-3D84-496F-B078-102B44CCF19D}" type="presParOf" srcId="{DF77E8F6-8A4C-48D6-95CE-A385AEBEFEC6}" destId="{1CC6792D-750B-459C-828E-B70418CB082D}" srcOrd="2" destOrd="0" presId="urn:microsoft.com/office/officeart/2018/2/layout/IconCircleList"/>
    <dgm:cxn modelId="{C0EF3E09-D1A7-4979-BDFF-F9A25DBE6165}" type="presParOf" srcId="{DF77E8F6-8A4C-48D6-95CE-A385AEBEFEC6}" destId="{1E19ED5C-E7DC-4741-9270-F7D53AC020DC}" srcOrd="3" destOrd="0" presId="urn:microsoft.com/office/officeart/2018/2/layout/IconCircleList"/>
    <dgm:cxn modelId="{934697A8-BBC5-4CF2-8851-AF96BD7B6B5B}" type="presParOf" srcId="{A25FB141-380F-49A4-9800-08B24CE6A687}" destId="{B11AA2EE-85F1-4D30-A1C0-2DA5559CFC99}" srcOrd="5" destOrd="0" presId="urn:microsoft.com/office/officeart/2018/2/layout/IconCircleList"/>
    <dgm:cxn modelId="{A35A15ED-DD7F-4D1C-AD58-035F6CF770EA}" type="presParOf" srcId="{A25FB141-380F-49A4-9800-08B24CE6A687}" destId="{42ECE698-4FCD-48F3-955B-C25A76140613}" srcOrd="6" destOrd="0" presId="urn:microsoft.com/office/officeart/2018/2/layout/IconCircleList"/>
    <dgm:cxn modelId="{34887330-8F0F-4401-80A0-3C44D36B26C7}" type="presParOf" srcId="{42ECE698-4FCD-48F3-955B-C25A76140613}" destId="{CD8E17C1-7A06-46B8-9B63-9299C14D6347}" srcOrd="0" destOrd="0" presId="urn:microsoft.com/office/officeart/2018/2/layout/IconCircleList"/>
    <dgm:cxn modelId="{10E126A4-5CFE-46BC-8650-F213206B561C}" type="presParOf" srcId="{42ECE698-4FCD-48F3-955B-C25A76140613}" destId="{97341620-4DF9-4B5E-87DF-8FBE52259E26}" srcOrd="1" destOrd="0" presId="urn:microsoft.com/office/officeart/2018/2/layout/IconCircleList"/>
    <dgm:cxn modelId="{59BE5A22-22C4-492C-B7B3-81FBE919C79C}" type="presParOf" srcId="{42ECE698-4FCD-48F3-955B-C25A76140613}" destId="{F256EA8F-3565-4FD3-B46A-E720D646E3C0}" srcOrd="2" destOrd="0" presId="urn:microsoft.com/office/officeart/2018/2/layout/IconCircleList"/>
    <dgm:cxn modelId="{A92CDC40-2E33-4476-84F7-8A84A231005B}" type="presParOf" srcId="{42ECE698-4FCD-48F3-955B-C25A76140613}" destId="{35300224-D645-4AD0-B246-512400758CBC}" srcOrd="3" destOrd="0" presId="urn:microsoft.com/office/officeart/2018/2/layout/IconCircleList"/>
    <dgm:cxn modelId="{A8506379-BE96-4B6B-B0F4-F645B0361484}" type="presParOf" srcId="{A25FB141-380F-49A4-9800-08B24CE6A687}" destId="{62474F85-8EC3-44D4-AE21-88CE9302AB3F}" srcOrd="7" destOrd="0" presId="urn:microsoft.com/office/officeart/2018/2/layout/IconCircleList"/>
    <dgm:cxn modelId="{EAB404AE-B97C-4637-BA88-7D6F3D58B16A}" type="presParOf" srcId="{A25FB141-380F-49A4-9800-08B24CE6A687}" destId="{08257141-A55B-4D5E-8EDA-E506674A986A}" srcOrd="8" destOrd="0" presId="urn:microsoft.com/office/officeart/2018/2/layout/IconCircleList"/>
    <dgm:cxn modelId="{5F30B05B-6238-483D-95B5-C07EF8A8A7AE}" type="presParOf" srcId="{08257141-A55B-4D5E-8EDA-E506674A986A}" destId="{6AECB790-CF7E-4EF5-8487-5863C34BFB9A}" srcOrd="0" destOrd="0" presId="urn:microsoft.com/office/officeart/2018/2/layout/IconCircleList"/>
    <dgm:cxn modelId="{51A62AAF-B290-4C9E-AFAE-9EAD04E699E1}" type="presParOf" srcId="{08257141-A55B-4D5E-8EDA-E506674A986A}" destId="{B756AEF3-0355-446E-A720-CB4730DE7BAA}" srcOrd="1" destOrd="0" presId="urn:microsoft.com/office/officeart/2018/2/layout/IconCircleList"/>
    <dgm:cxn modelId="{78BB0FFC-1536-4E22-82BA-ECA212ACC733}" type="presParOf" srcId="{08257141-A55B-4D5E-8EDA-E506674A986A}" destId="{23D888D9-FAA7-4A65-9440-AAA2D98F1A64}" srcOrd="2" destOrd="0" presId="urn:microsoft.com/office/officeart/2018/2/layout/IconCircleList"/>
    <dgm:cxn modelId="{F3AAF174-D127-49BA-8F38-FA26499B7EDD}" type="presParOf" srcId="{08257141-A55B-4D5E-8EDA-E506674A986A}" destId="{D2886E37-D40E-4133-A688-3893E723EFB9}" srcOrd="3" destOrd="0" presId="urn:microsoft.com/office/officeart/2018/2/layout/IconCircleList"/>
    <dgm:cxn modelId="{6BD0D1F8-D53C-4CDB-8EA7-E7B8B7F9A7F8}" type="presParOf" srcId="{A25FB141-380F-49A4-9800-08B24CE6A687}" destId="{3F52539D-A791-4567-9BED-6407A1300FC0}" srcOrd="9" destOrd="0" presId="urn:microsoft.com/office/officeart/2018/2/layout/IconCircleList"/>
    <dgm:cxn modelId="{2755BE8A-1D1C-49F0-8777-66E6C04EB52F}" type="presParOf" srcId="{A25FB141-380F-49A4-9800-08B24CE6A687}" destId="{520EC4EF-6B0C-416C-8AAE-DE13399A2696}" srcOrd="10" destOrd="0" presId="urn:microsoft.com/office/officeart/2018/2/layout/IconCircleList"/>
    <dgm:cxn modelId="{D4B0FABE-EE20-4BBA-A6F8-553D1CC03171}" type="presParOf" srcId="{520EC4EF-6B0C-416C-8AAE-DE13399A2696}" destId="{DACC2A3B-D8A4-41A2-BE49-6849C7F38E58}" srcOrd="0" destOrd="0" presId="urn:microsoft.com/office/officeart/2018/2/layout/IconCircleList"/>
    <dgm:cxn modelId="{A21848F6-5C4D-4625-97B7-458FE14FD841}" type="presParOf" srcId="{520EC4EF-6B0C-416C-8AAE-DE13399A2696}" destId="{BAC43786-FC67-4D94-A53E-DE05654EB357}" srcOrd="1" destOrd="0" presId="urn:microsoft.com/office/officeart/2018/2/layout/IconCircleList"/>
    <dgm:cxn modelId="{A538D674-2EB5-4108-BA24-6CF7431A9401}" type="presParOf" srcId="{520EC4EF-6B0C-416C-8AAE-DE13399A2696}" destId="{32AA7D2A-C7CA-4343-A81C-C412BCE894D1}" srcOrd="2" destOrd="0" presId="urn:microsoft.com/office/officeart/2018/2/layout/IconCircleList"/>
    <dgm:cxn modelId="{1855394C-01C4-4607-B579-A0B76A26B4B6}" type="presParOf" srcId="{520EC4EF-6B0C-416C-8AAE-DE13399A2696}" destId="{FB4BC8D8-3041-4716-9DB1-08C6175B8FC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14198A-48CD-48E2-80BB-A500D6F0E193}" type="doc">
      <dgm:prSet loTypeId="urn:microsoft.com/office/officeart/2018/2/layout/IconCircle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773E650D-70C9-4FB5-8A25-7D3CD5E7833D}">
      <dgm:prSet/>
      <dgm:spPr/>
      <dgm:t>
        <a:bodyPr/>
        <a:lstStyle/>
        <a:p>
          <a:r>
            <a:rPr lang="en-US" dirty="0"/>
            <a:t> Is Harry really the central character? </a:t>
          </a:r>
        </a:p>
      </dgm:t>
    </dgm:pt>
    <dgm:pt modelId="{C5BCF4D3-0975-4CB2-9199-F8DEA4A4C66C}" type="parTrans" cxnId="{A8516365-3A07-4FA4-930E-CC56607017B9}">
      <dgm:prSet/>
      <dgm:spPr/>
      <dgm:t>
        <a:bodyPr/>
        <a:lstStyle/>
        <a:p>
          <a:endParaRPr lang="en-US"/>
        </a:p>
      </dgm:t>
    </dgm:pt>
    <dgm:pt modelId="{029D8EEE-57E6-4FE0-A029-446AD91DD596}" type="sibTrans" cxnId="{A8516365-3A07-4FA4-930E-CC56607017B9}">
      <dgm:prSet/>
      <dgm:spPr/>
      <dgm:t>
        <a:bodyPr/>
        <a:lstStyle/>
        <a:p>
          <a:endParaRPr lang="en-US"/>
        </a:p>
      </dgm:t>
    </dgm:pt>
    <dgm:pt modelId="{86068CDA-1435-4545-A5C2-D8D60BE95B96}">
      <dgm:prSet/>
      <dgm:spPr/>
      <dgm:t>
        <a:bodyPr/>
        <a:lstStyle/>
        <a:p>
          <a:r>
            <a:rPr lang="en-US" dirty="0"/>
            <a:t> Is it time to let go of Ron? </a:t>
          </a:r>
        </a:p>
      </dgm:t>
    </dgm:pt>
    <dgm:pt modelId="{0989FA44-CED9-4F7D-B587-395974F1D8BA}" type="parTrans" cxnId="{E3BD1211-FA4D-44F4-AA97-B13868389032}">
      <dgm:prSet/>
      <dgm:spPr/>
      <dgm:t>
        <a:bodyPr/>
        <a:lstStyle/>
        <a:p>
          <a:endParaRPr lang="en-US"/>
        </a:p>
      </dgm:t>
    </dgm:pt>
    <dgm:pt modelId="{47002B41-C583-4AB1-AAD6-A48906EA9A1F}" type="sibTrans" cxnId="{E3BD1211-FA4D-44F4-AA97-B13868389032}">
      <dgm:prSet/>
      <dgm:spPr/>
      <dgm:t>
        <a:bodyPr/>
        <a:lstStyle/>
        <a:p>
          <a:endParaRPr lang="en-US"/>
        </a:p>
      </dgm:t>
    </dgm:pt>
    <dgm:pt modelId="{398F8443-10F2-4483-B079-4DA50B44659F}">
      <dgm:prSet/>
      <dgm:spPr/>
      <dgm:t>
        <a:bodyPr/>
        <a:lstStyle/>
        <a:p>
          <a:r>
            <a:rPr lang="en-US" dirty="0"/>
            <a:t> Is the movie too dark for a younger audience? </a:t>
          </a:r>
        </a:p>
      </dgm:t>
    </dgm:pt>
    <dgm:pt modelId="{2E63F071-546D-4CA1-A180-FC85AC786214}" type="parTrans" cxnId="{C5F1FA96-4677-48A5-AC17-A1C34B2E51FB}">
      <dgm:prSet/>
      <dgm:spPr/>
      <dgm:t>
        <a:bodyPr/>
        <a:lstStyle/>
        <a:p>
          <a:endParaRPr lang="en-US"/>
        </a:p>
      </dgm:t>
    </dgm:pt>
    <dgm:pt modelId="{5399DC92-D85D-47C2-A634-6CF51E0D0226}" type="sibTrans" cxnId="{C5F1FA96-4677-48A5-AC17-A1C34B2E51FB}">
      <dgm:prSet/>
      <dgm:spPr/>
      <dgm:t>
        <a:bodyPr/>
        <a:lstStyle/>
        <a:p>
          <a:endParaRPr lang="en-US"/>
        </a:p>
      </dgm:t>
    </dgm:pt>
    <dgm:pt modelId="{527091CC-E1C5-4D18-8BE7-B2AE95FE3D58}">
      <dgm:prSet/>
      <dgm:spPr/>
      <dgm:t>
        <a:bodyPr/>
        <a:lstStyle/>
        <a:p>
          <a:r>
            <a:rPr lang="en-US" dirty="0"/>
            <a:t>How well did the audience receive this movie?</a:t>
          </a:r>
        </a:p>
      </dgm:t>
    </dgm:pt>
    <dgm:pt modelId="{D8B6A2E1-61F9-4483-BACD-FF982A440E22}" type="parTrans" cxnId="{7532B16C-F83F-4427-972D-59F9FBE6289D}">
      <dgm:prSet/>
      <dgm:spPr/>
      <dgm:t>
        <a:bodyPr/>
        <a:lstStyle/>
        <a:p>
          <a:endParaRPr lang="en-US"/>
        </a:p>
      </dgm:t>
    </dgm:pt>
    <dgm:pt modelId="{BFCC659C-5017-40B5-B096-A9063F048CEB}" type="sibTrans" cxnId="{7532B16C-F83F-4427-972D-59F9FBE6289D}">
      <dgm:prSet/>
      <dgm:spPr/>
      <dgm:t>
        <a:bodyPr/>
        <a:lstStyle/>
        <a:p>
          <a:endParaRPr lang="en-US"/>
        </a:p>
      </dgm:t>
    </dgm:pt>
    <dgm:pt modelId="{B1A3FAFE-F2BD-4277-896E-2C4372559F96}" type="pres">
      <dgm:prSet presAssocID="{D214198A-48CD-48E2-80BB-A500D6F0E193}" presName="root" presStyleCnt="0">
        <dgm:presLayoutVars>
          <dgm:dir/>
          <dgm:resizeHandles val="exact"/>
        </dgm:presLayoutVars>
      </dgm:prSet>
      <dgm:spPr/>
    </dgm:pt>
    <dgm:pt modelId="{14E154FC-710C-41AD-8271-F6890A9E9506}" type="pres">
      <dgm:prSet presAssocID="{D214198A-48CD-48E2-80BB-A500D6F0E193}" presName="container" presStyleCnt="0">
        <dgm:presLayoutVars>
          <dgm:dir/>
          <dgm:resizeHandles val="exact"/>
        </dgm:presLayoutVars>
      </dgm:prSet>
      <dgm:spPr/>
    </dgm:pt>
    <dgm:pt modelId="{524717B9-1010-41FB-8117-F20C274C08D6}" type="pres">
      <dgm:prSet presAssocID="{773E650D-70C9-4FB5-8A25-7D3CD5E7833D}" presName="compNode" presStyleCnt="0"/>
      <dgm:spPr/>
    </dgm:pt>
    <dgm:pt modelId="{CED3F9CB-97A8-4D5C-BFA9-982410EADD17}" type="pres">
      <dgm:prSet presAssocID="{773E650D-70C9-4FB5-8A25-7D3CD5E7833D}" presName="iconBgRect" presStyleLbl="bgShp" presStyleIdx="0" presStyleCnt="4"/>
      <dgm:spPr/>
    </dgm:pt>
    <dgm:pt modelId="{D0B08B37-1EA0-4F97-9FF3-7E3C3DE54CE9}" type="pres">
      <dgm:prSet presAssocID="{773E650D-70C9-4FB5-8A25-7D3CD5E7833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Joker Hat"/>
        </a:ext>
      </dgm:extLst>
    </dgm:pt>
    <dgm:pt modelId="{C9AE363E-3394-4780-A2ED-1C93D8098AFD}" type="pres">
      <dgm:prSet presAssocID="{773E650D-70C9-4FB5-8A25-7D3CD5E7833D}" presName="spaceRect" presStyleCnt="0"/>
      <dgm:spPr/>
    </dgm:pt>
    <dgm:pt modelId="{99EC5918-810B-4C5B-9577-98EF4E18F80A}" type="pres">
      <dgm:prSet presAssocID="{773E650D-70C9-4FB5-8A25-7D3CD5E7833D}" presName="textRect" presStyleLbl="revTx" presStyleIdx="0" presStyleCnt="4">
        <dgm:presLayoutVars>
          <dgm:chMax val="1"/>
          <dgm:chPref val="1"/>
        </dgm:presLayoutVars>
      </dgm:prSet>
      <dgm:spPr/>
    </dgm:pt>
    <dgm:pt modelId="{F528493F-08C6-48FC-840C-F360E4F561F9}" type="pres">
      <dgm:prSet presAssocID="{029D8EEE-57E6-4FE0-A029-446AD91DD596}" presName="sibTrans" presStyleLbl="sibTrans2D1" presStyleIdx="0" presStyleCnt="0"/>
      <dgm:spPr/>
    </dgm:pt>
    <dgm:pt modelId="{902798C9-F11A-468D-A2AE-DBFC3B8D14B7}" type="pres">
      <dgm:prSet presAssocID="{86068CDA-1435-4545-A5C2-D8D60BE95B96}" presName="compNode" presStyleCnt="0"/>
      <dgm:spPr/>
    </dgm:pt>
    <dgm:pt modelId="{0B22AE8A-D053-47AE-BC4F-C29D0D4CD322}" type="pres">
      <dgm:prSet presAssocID="{86068CDA-1435-4545-A5C2-D8D60BE95B96}" presName="iconBgRect" presStyleLbl="bgShp" presStyleIdx="1" presStyleCnt="4"/>
      <dgm:spPr/>
    </dgm:pt>
    <dgm:pt modelId="{1EC7BD1F-B5D2-4EA6-967A-0AA12AC02AD2}" type="pres">
      <dgm:prSet presAssocID="{86068CDA-1435-4545-A5C2-D8D60BE95B9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AE4C3EDA-DA8A-4B0F-B6DC-83BEC30111E9}" type="pres">
      <dgm:prSet presAssocID="{86068CDA-1435-4545-A5C2-D8D60BE95B96}" presName="spaceRect" presStyleCnt="0"/>
      <dgm:spPr/>
    </dgm:pt>
    <dgm:pt modelId="{9F35591F-A69B-4C32-9EB1-41E9AC38DF6B}" type="pres">
      <dgm:prSet presAssocID="{86068CDA-1435-4545-A5C2-D8D60BE95B96}" presName="textRect" presStyleLbl="revTx" presStyleIdx="1" presStyleCnt="4">
        <dgm:presLayoutVars>
          <dgm:chMax val="1"/>
          <dgm:chPref val="1"/>
        </dgm:presLayoutVars>
      </dgm:prSet>
      <dgm:spPr/>
    </dgm:pt>
    <dgm:pt modelId="{C2A5E9B5-EB08-462D-89B3-D55FB6C31353}" type="pres">
      <dgm:prSet presAssocID="{47002B41-C583-4AB1-AAD6-A48906EA9A1F}" presName="sibTrans" presStyleLbl="sibTrans2D1" presStyleIdx="0" presStyleCnt="0"/>
      <dgm:spPr/>
    </dgm:pt>
    <dgm:pt modelId="{A3776919-629D-4965-8A2B-A6D6B00864B9}" type="pres">
      <dgm:prSet presAssocID="{398F8443-10F2-4483-B079-4DA50B44659F}" presName="compNode" presStyleCnt="0"/>
      <dgm:spPr/>
    </dgm:pt>
    <dgm:pt modelId="{FE705970-516A-477F-903C-734C81031269}" type="pres">
      <dgm:prSet presAssocID="{398F8443-10F2-4483-B079-4DA50B44659F}" presName="iconBgRect" presStyleLbl="bgShp" presStyleIdx="2" presStyleCnt="4"/>
      <dgm:spPr/>
    </dgm:pt>
    <dgm:pt modelId="{4CAEDB79-6DE0-46AC-A4BB-19D70D51930A}" type="pres">
      <dgm:prSet presAssocID="{398F8443-10F2-4483-B079-4DA50B44659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eatre"/>
        </a:ext>
      </dgm:extLst>
    </dgm:pt>
    <dgm:pt modelId="{3F0135D0-4FE6-4312-8C71-B5DBE1D74104}" type="pres">
      <dgm:prSet presAssocID="{398F8443-10F2-4483-B079-4DA50B44659F}" presName="spaceRect" presStyleCnt="0"/>
      <dgm:spPr/>
    </dgm:pt>
    <dgm:pt modelId="{D1F7CEDF-270A-4572-B060-B2AEFDE621F9}" type="pres">
      <dgm:prSet presAssocID="{398F8443-10F2-4483-B079-4DA50B44659F}" presName="textRect" presStyleLbl="revTx" presStyleIdx="2" presStyleCnt="4">
        <dgm:presLayoutVars>
          <dgm:chMax val="1"/>
          <dgm:chPref val="1"/>
        </dgm:presLayoutVars>
      </dgm:prSet>
      <dgm:spPr/>
    </dgm:pt>
    <dgm:pt modelId="{7314942D-AC62-4E3D-9057-0C641D5501A6}" type="pres">
      <dgm:prSet presAssocID="{5399DC92-D85D-47C2-A634-6CF51E0D0226}" presName="sibTrans" presStyleLbl="sibTrans2D1" presStyleIdx="0" presStyleCnt="0"/>
      <dgm:spPr/>
    </dgm:pt>
    <dgm:pt modelId="{F605B12B-12DE-45F6-A5CD-CD03986A9E07}" type="pres">
      <dgm:prSet presAssocID="{527091CC-E1C5-4D18-8BE7-B2AE95FE3D58}" presName="compNode" presStyleCnt="0"/>
      <dgm:spPr/>
    </dgm:pt>
    <dgm:pt modelId="{032A1D58-57E4-4B7D-8917-D85C7035FBE3}" type="pres">
      <dgm:prSet presAssocID="{527091CC-E1C5-4D18-8BE7-B2AE95FE3D58}" presName="iconBgRect" presStyleLbl="bgShp" presStyleIdx="3" presStyleCnt="4"/>
      <dgm:spPr/>
    </dgm:pt>
    <dgm:pt modelId="{6A6412A3-168F-4BAA-AE31-F37AEA62E2E3}" type="pres">
      <dgm:prSet presAssocID="{527091CC-E1C5-4D18-8BE7-B2AE95FE3D5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m reel"/>
        </a:ext>
      </dgm:extLst>
    </dgm:pt>
    <dgm:pt modelId="{2035D1F7-312E-4E10-AA25-3DDEF1B9644F}" type="pres">
      <dgm:prSet presAssocID="{527091CC-E1C5-4D18-8BE7-B2AE95FE3D58}" presName="spaceRect" presStyleCnt="0"/>
      <dgm:spPr/>
    </dgm:pt>
    <dgm:pt modelId="{D8862BDC-3C34-40E5-9B00-906B26B806AD}" type="pres">
      <dgm:prSet presAssocID="{527091CC-E1C5-4D18-8BE7-B2AE95FE3D58}" presName="textRect" presStyleLbl="revTx" presStyleIdx="3" presStyleCnt="4">
        <dgm:presLayoutVars>
          <dgm:chMax val="1"/>
          <dgm:chPref val="1"/>
        </dgm:presLayoutVars>
      </dgm:prSet>
      <dgm:spPr/>
    </dgm:pt>
  </dgm:ptLst>
  <dgm:cxnLst>
    <dgm:cxn modelId="{E3BD1211-FA4D-44F4-AA97-B13868389032}" srcId="{D214198A-48CD-48E2-80BB-A500D6F0E193}" destId="{86068CDA-1435-4545-A5C2-D8D60BE95B96}" srcOrd="1" destOrd="0" parTransId="{0989FA44-CED9-4F7D-B587-395974F1D8BA}" sibTransId="{47002B41-C583-4AB1-AAD6-A48906EA9A1F}"/>
    <dgm:cxn modelId="{A8516365-3A07-4FA4-930E-CC56607017B9}" srcId="{D214198A-48CD-48E2-80BB-A500D6F0E193}" destId="{773E650D-70C9-4FB5-8A25-7D3CD5E7833D}" srcOrd="0" destOrd="0" parTransId="{C5BCF4D3-0975-4CB2-9199-F8DEA4A4C66C}" sibTransId="{029D8EEE-57E6-4FE0-A029-446AD91DD596}"/>
    <dgm:cxn modelId="{7532B16C-F83F-4427-972D-59F9FBE6289D}" srcId="{D214198A-48CD-48E2-80BB-A500D6F0E193}" destId="{527091CC-E1C5-4D18-8BE7-B2AE95FE3D58}" srcOrd="3" destOrd="0" parTransId="{D8B6A2E1-61F9-4483-BACD-FF982A440E22}" sibTransId="{BFCC659C-5017-40B5-B096-A9063F048CEB}"/>
    <dgm:cxn modelId="{7C432358-0DEE-472F-AFCE-F63D586F5BCF}" type="presOf" srcId="{5399DC92-D85D-47C2-A634-6CF51E0D0226}" destId="{7314942D-AC62-4E3D-9057-0C641D5501A6}" srcOrd="0" destOrd="0" presId="urn:microsoft.com/office/officeart/2018/2/layout/IconCircleList"/>
    <dgm:cxn modelId="{91D6F378-AEF0-412F-8C5D-BD3A38521340}" type="presOf" srcId="{47002B41-C583-4AB1-AAD6-A48906EA9A1F}" destId="{C2A5E9B5-EB08-462D-89B3-D55FB6C31353}" srcOrd="0" destOrd="0" presId="urn:microsoft.com/office/officeart/2018/2/layout/IconCircleList"/>
    <dgm:cxn modelId="{61E5287C-705A-4476-AA19-6DE2925A5B07}" type="presOf" srcId="{86068CDA-1435-4545-A5C2-D8D60BE95B96}" destId="{9F35591F-A69B-4C32-9EB1-41E9AC38DF6B}" srcOrd="0" destOrd="0" presId="urn:microsoft.com/office/officeart/2018/2/layout/IconCircleList"/>
    <dgm:cxn modelId="{C5F1FA96-4677-48A5-AC17-A1C34B2E51FB}" srcId="{D214198A-48CD-48E2-80BB-A500D6F0E193}" destId="{398F8443-10F2-4483-B079-4DA50B44659F}" srcOrd="2" destOrd="0" parTransId="{2E63F071-546D-4CA1-A180-FC85AC786214}" sibTransId="{5399DC92-D85D-47C2-A634-6CF51E0D0226}"/>
    <dgm:cxn modelId="{BACE24AD-9C9B-499A-9406-C5FE08558427}" type="presOf" srcId="{029D8EEE-57E6-4FE0-A029-446AD91DD596}" destId="{F528493F-08C6-48FC-840C-F360E4F561F9}" srcOrd="0" destOrd="0" presId="urn:microsoft.com/office/officeart/2018/2/layout/IconCircleList"/>
    <dgm:cxn modelId="{7A20FEB5-3BEB-4AB4-8CA7-80F7E3EC56A8}" type="presOf" srcId="{527091CC-E1C5-4D18-8BE7-B2AE95FE3D58}" destId="{D8862BDC-3C34-40E5-9B00-906B26B806AD}" srcOrd="0" destOrd="0" presId="urn:microsoft.com/office/officeart/2018/2/layout/IconCircleList"/>
    <dgm:cxn modelId="{4BC373CD-4B8E-425F-9B4A-BE22DD096C2C}" type="presOf" srcId="{D214198A-48CD-48E2-80BB-A500D6F0E193}" destId="{B1A3FAFE-F2BD-4277-896E-2C4372559F96}" srcOrd="0" destOrd="0" presId="urn:microsoft.com/office/officeart/2018/2/layout/IconCircleList"/>
    <dgm:cxn modelId="{949FBCCE-79EE-42E1-8047-86CF3B258FC1}" type="presOf" srcId="{398F8443-10F2-4483-B079-4DA50B44659F}" destId="{D1F7CEDF-270A-4572-B060-B2AEFDE621F9}" srcOrd="0" destOrd="0" presId="urn:microsoft.com/office/officeart/2018/2/layout/IconCircleList"/>
    <dgm:cxn modelId="{BB08B5FF-AF59-49C0-8C43-B631A1DFE49A}" type="presOf" srcId="{773E650D-70C9-4FB5-8A25-7D3CD5E7833D}" destId="{99EC5918-810B-4C5B-9577-98EF4E18F80A}" srcOrd="0" destOrd="0" presId="urn:microsoft.com/office/officeart/2018/2/layout/IconCircleList"/>
    <dgm:cxn modelId="{B00AD329-137C-44C9-94B5-9835250C5758}" type="presParOf" srcId="{B1A3FAFE-F2BD-4277-896E-2C4372559F96}" destId="{14E154FC-710C-41AD-8271-F6890A9E9506}" srcOrd="0" destOrd="0" presId="urn:microsoft.com/office/officeart/2018/2/layout/IconCircleList"/>
    <dgm:cxn modelId="{5304B2BF-E763-4F4F-83BC-096EA699DF2E}" type="presParOf" srcId="{14E154FC-710C-41AD-8271-F6890A9E9506}" destId="{524717B9-1010-41FB-8117-F20C274C08D6}" srcOrd="0" destOrd="0" presId="urn:microsoft.com/office/officeart/2018/2/layout/IconCircleList"/>
    <dgm:cxn modelId="{978F6451-7533-4967-BBDC-070F76C763A9}" type="presParOf" srcId="{524717B9-1010-41FB-8117-F20C274C08D6}" destId="{CED3F9CB-97A8-4D5C-BFA9-982410EADD17}" srcOrd="0" destOrd="0" presId="urn:microsoft.com/office/officeart/2018/2/layout/IconCircleList"/>
    <dgm:cxn modelId="{2F41AC77-CDA9-4E63-985D-3744746AE76C}" type="presParOf" srcId="{524717B9-1010-41FB-8117-F20C274C08D6}" destId="{D0B08B37-1EA0-4F97-9FF3-7E3C3DE54CE9}" srcOrd="1" destOrd="0" presId="urn:microsoft.com/office/officeart/2018/2/layout/IconCircleList"/>
    <dgm:cxn modelId="{FAC524D8-7CAF-47E6-86E1-FC97D7745CD1}" type="presParOf" srcId="{524717B9-1010-41FB-8117-F20C274C08D6}" destId="{C9AE363E-3394-4780-A2ED-1C93D8098AFD}" srcOrd="2" destOrd="0" presId="urn:microsoft.com/office/officeart/2018/2/layout/IconCircleList"/>
    <dgm:cxn modelId="{B9954184-191B-4A3E-BF71-38465E91FBB8}" type="presParOf" srcId="{524717B9-1010-41FB-8117-F20C274C08D6}" destId="{99EC5918-810B-4C5B-9577-98EF4E18F80A}" srcOrd="3" destOrd="0" presId="urn:microsoft.com/office/officeart/2018/2/layout/IconCircleList"/>
    <dgm:cxn modelId="{74E8AF46-6F91-4FA3-A193-C83774254439}" type="presParOf" srcId="{14E154FC-710C-41AD-8271-F6890A9E9506}" destId="{F528493F-08C6-48FC-840C-F360E4F561F9}" srcOrd="1" destOrd="0" presId="urn:microsoft.com/office/officeart/2018/2/layout/IconCircleList"/>
    <dgm:cxn modelId="{334C3174-2F5B-43E8-B7BF-9EFCA190013A}" type="presParOf" srcId="{14E154FC-710C-41AD-8271-F6890A9E9506}" destId="{902798C9-F11A-468D-A2AE-DBFC3B8D14B7}" srcOrd="2" destOrd="0" presId="urn:microsoft.com/office/officeart/2018/2/layout/IconCircleList"/>
    <dgm:cxn modelId="{10AA6B51-53D5-41B2-8BB1-726B61ACA8DD}" type="presParOf" srcId="{902798C9-F11A-468D-A2AE-DBFC3B8D14B7}" destId="{0B22AE8A-D053-47AE-BC4F-C29D0D4CD322}" srcOrd="0" destOrd="0" presId="urn:microsoft.com/office/officeart/2018/2/layout/IconCircleList"/>
    <dgm:cxn modelId="{E8D284F2-9C66-4DF1-82EE-393B19B5EE1C}" type="presParOf" srcId="{902798C9-F11A-468D-A2AE-DBFC3B8D14B7}" destId="{1EC7BD1F-B5D2-4EA6-967A-0AA12AC02AD2}" srcOrd="1" destOrd="0" presId="urn:microsoft.com/office/officeart/2018/2/layout/IconCircleList"/>
    <dgm:cxn modelId="{9A62EAB3-80CF-426C-850E-4B8DEB1E1D12}" type="presParOf" srcId="{902798C9-F11A-468D-A2AE-DBFC3B8D14B7}" destId="{AE4C3EDA-DA8A-4B0F-B6DC-83BEC30111E9}" srcOrd="2" destOrd="0" presId="urn:microsoft.com/office/officeart/2018/2/layout/IconCircleList"/>
    <dgm:cxn modelId="{8C1E5394-0F48-40CC-A4AC-AD480355D5EC}" type="presParOf" srcId="{902798C9-F11A-468D-A2AE-DBFC3B8D14B7}" destId="{9F35591F-A69B-4C32-9EB1-41E9AC38DF6B}" srcOrd="3" destOrd="0" presId="urn:microsoft.com/office/officeart/2018/2/layout/IconCircleList"/>
    <dgm:cxn modelId="{58CDF0DA-B797-46AD-94B7-AC978664EC71}" type="presParOf" srcId="{14E154FC-710C-41AD-8271-F6890A9E9506}" destId="{C2A5E9B5-EB08-462D-89B3-D55FB6C31353}" srcOrd="3" destOrd="0" presId="urn:microsoft.com/office/officeart/2018/2/layout/IconCircleList"/>
    <dgm:cxn modelId="{3B5A67ED-3641-4FF6-B580-DFA43A416E41}" type="presParOf" srcId="{14E154FC-710C-41AD-8271-F6890A9E9506}" destId="{A3776919-629D-4965-8A2B-A6D6B00864B9}" srcOrd="4" destOrd="0" presId="urn:microsoft.com/office/officeart/2018/2/layout/IconCircleList"/>
    <dgm:cxn modelId="{4F2EED03-8BBD-4EDD-9667-EF5E3D2C121B}" type="presParOf" srcId="{A3776919-629D-4965-8A2B-A6D6B00864B9}" destId="{FE705970-516A-477F-903C-734C81031269}" srcOrd="0" destOrd="0" presId="urn:microsoft.com/office/officeart/2018/2/layout/IconCircleList"/>
    <dgm:cxn modelId="{63B3960B-498C-4DF1-95B0-F76EFD98DB55}" type="presParOf" srcId="{A3776919-629D-4965-8A2B-A6D6B00864B9}" destId="{4CAEDB79-6DE0-46AC-A4BB-19D70D51930A}" srcOrd="1" destOrd="0" presId="urn:microsoft.com/office/officeart/2018/2/layout/IconCircleList"/>
    <dgm:cxn modelId="{3ACDD745-771C-4E15-81AF-4E28E75AC4DC}" type="presParOf" srcId="{A3776919-629D-4965-8A2B-A6D6B00864B9}" destId="{3F0135D0-4FE6-4312-8C71-B5DBE1D74104}" srcOrd="2" destOrd="0" presId="urn:microsoft.com/office/officeart/2018/2/layout/IconCircleList"/>
    <dgm:cxn modelId="{B3B91A3B-0252-41C7-A47F-9D82D994A39E}" type="presParOf" srcId="{A3776919-629D-4965-8A2B-A6D6B00864B9}" destId="{D1F7CEDF-270A-4572-B060-B2AEFDE621F9}" srcOrd="3" destOrd="0" presId="urn:microsoft.com/office/officeart/2018/2/layout/IconCircleList"/>
    <dgm:cxn modelId="{F8263151-D4DC-48F9-A636-8AF7B70D903D}" type="presParOf" srcId="{14E154FC-710C-41AD-8271-F6890A9E9506}" destId="{7314942D-AC62-4E3D-9057-0C641D5501A6}" srcOrd="5" destOrd="0" presId="urn:microsoft.com/office/officeart/2018/2/layout/IconCircleList"/>
    <dgm:cxn modelId="{D7CCEFA1-0445-47FB-9CE1-9AF57062AED8}" type="presParOf" srcId="{14E154FC-710C-41AD-8271-F6890A9E9506}" destId="{F605B12B-12DE-45F6-A5CD-CD03986A9E07}" srcOrd="6" destOrd="0" presId="urn:microsoft.com/office/officeart/2018/2/layout/IconCircleList"/>
    <dgm:cxn modelId="{2F74D223-19A5-45DF-9169-57960C3707FE}" type="presParOf" srcId="{F605B12B-12DE-45F6-A5CD-CD03986A9E07}" destId="{032A1D58-57E4-4B7D-8917-D85C7035FBE3}" srcOrd="0" destOrd="0" presId="urn:microsoft.com/office/officeart/2018/2/layout/IconCircleList"/>
    <dgm:cxn modelId="{860DFEAB-6432-442E-A07E-0A0C3E47B551}" type="presParOf" srcId="{F605B12B-12DE-45F6-A5CD-CD03986A9E07}" destId="{6A6412A3-168F-4BAA-AE31-F37AEA62E2E3}" srcOrd="1" destOrd="0" presId="urn:microsoft.com/office/officeart/2018/2/layout/IconCircleList"/>
    <dgm:cxn modelId="{50B0A35D-3F26-4BC2-BC1B-8CDA03C8B713}" type="presParOf" srcId="{F605B12B-12DE-45F6-A5CD-CD03986A9E07}" destId="{2035D1F7-312E-4E10-AA25-3DDEF1B9644F}" srcOrd="2" destOrd="0" presId="urn:microsoft.com/office/officeart/2018/2/layout/IconCircleList"/>
    <dgm:cxn modelId="{CCB1BEF0-57B2-4611-8E50-D42C063E9F95}" type="presParOf" srcId="{F605B12B-12DE-45F6-A5CD-CD03986A9E07}" destId="{D8862BDC-3C34-40E5-9B00-906B26B806A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108F5A-8CBB-4C79-8918-45D3F3541A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DBE3094-4E5E-4D9D-87F1-642ECD3F773B}">
      <dgm:prSet custT="1"/>
      <dgm:spPr/>
      <dgm:t>
        <a:bodyPr/>
        <a:lstStyle/>
        <a:p>
          <a:r>
            <a:rPr lang="en-US" sz="1600" dirty="0"/>
            <a:t>The movie's runtime is long and slows down in the middle, however this can be addressed in the subsequent parts. It has to be cut down in length and made more pleasant to watch for younger audience instead of dark.</a:t>
          </a:r>
        </a:p>
      </dgm:t>
    </dgm:pt>
    <dgm:pt modelId="{95644AB7-6B82-4A1E-87DF-1C5840519FC4}" type="parTrans" cxnId="{38CE7B08-0ED9-4580-8BCC-DF0DED8FE018}">
      <dgm:prSet/>
      <dgm:spPr/>
      <dgm:t>
        <a:bodyPr/>
        <a:lstStyle/>
        <a:p>
          <a:endParaRPr lang="en-US"/>
        </a:p>
      </dgm:t>
    </dgm:pt>
    <dgm:pt modelId="{5FCC6D1D-1D49-4E70-BC51-4817032293CE}" type="sibTrans" cxnId="{38CE7B08-0ED9-4580-8BCC-DF0DED8FE018}">
      <dgm:prSet/>
      <dgm:spPr/>
      <dgm:t>
        <a:bodyPr/>
        <a:lstStyle/>
        <a:p>
          <a:endParaRPr lang="en-US"/>
        </a:p>
      </dgm:t>
    </dgm:pt>
    <dgm:pt modelId="{0243ACE5-2D17-4C66-A1D7-F71CC39E5630}">
      <dgm:prSet/>
      <dgm:spPr/>
      <dgm:t>
        <a:bodyPr/>
        <a:lstStyle/>
        <a:p>
          <a:r>
            <a:rPr lang="en-US"/>
            <a:t>Even though Harry is the central character, Hermione is as important as him. And we believe Ron has a lot of potential too.</a:t>
          </a:r>
        </a:p>
      </dgm:t>
    </dgm:pt>
    <dgm:pt modelId="{8614EA61-0D6B-4283-B47E-794D6E34F5EE}" type="parTrans" cxnId="{CE199B59-BD41-4BB7-B125-1ED14F6D54B9}">
      <dgm:prSet/>
      <dgm:spPr/>
      <dgm:t>
        <a:bodyPr/>
        <a:lstStyle/>
        <a:p>
          <a:endParaRPr lang="en-US"/>
        </a:p>
      </dgm:t>
    </dgm:pt>
    <dgm:pt modelId="{AAC18AD8-E989-407A-BE18-DED42761E922}" type="sibTrans" cxnId="{CE199B59-BD41-4BB7-B125-1ED14F6D54B9}">
      <dgm:prSet/>
      <dgm:spPr/>
      <dgm:t>
        <a:bodyPr/>
        <a:lstStyle/>
        <a:p>
          <a:endParaRPr lang="en-US"/>
        </a:p>
      </dgm:t>
    </dgm:pt>
    <dgm:pt modelId="{A5D021BD-D609-48D5-A76E-9E87EE919858}">
      <dgm:prSet/>
      <dgm:spPr/>
      <dgm:t>
        <a:bodyPr/>
        <a:lstStyle/>
        <a:p>
          <a:r>
            <a:rPr lang="en-US"/>
            <a:t>As per the Sentiment Analysis the movie is predominantly dark and negative which might  not be a great fit for children and can alter their emotion.</a:t>
          </a:r>
        </a:p>
      </dgm:t>
    </dgm:pt>
    <dgm:pt modelId="{AA29FD14-AF5B-4D7A-986C-4AF5E19E325D}" type="parTrans" cxnId="{CCF1D7BB-70C5-4475-8FB0-469385DDC36A}">
      <dgm:prSet/>
      <dgm:spPr/>
      <dgm:t>
        <a:bodyPr/>
        <a:lstStyle/>
        <a:p>
          <a:endParaRPr lang="en-US"/>
        </a:p>
      </dgm:t>
    </dgm:pt>
    <dgm:pt modelId="{84B72E88-2232-4B68-9330-4A3802FD8346}" type="sibTrans" cxnId="{CCF1D7BB-70C5-4475-8FB0-469385DDC36A}">
      <dgm:prSet/>
      <dgm:spPr/>
      <dgm:t>
        <a:bodyPr/>
        <a:lstStyle/>
        <a:p>
          <a:endParaRPr lang="en-US"/>
        </a:p>
      </dgm:t>
    </dgm:pt>
    <dgm:pt modelId="{982CEFB8-7ACA-40CA-8707-E6092E09E74E}" type="pres">
      <dgm:prSet presAssocID="{5F108F5A-8CBB-4C79-8918-45D3F3541AB2}" presName="root" presStyleCnt="0">
        <dgm:presLayoutVars>
          <dgm:dir/>
          <dgm:resizeHandles val="exact"/>
        </dgm:presLayoutVars>
      </dgm:prSet>
      <dgm:spPr/>
    </dgm:pt>
    <dgm:pt modelId="{F5377019-AAAF-41BA-8248-A50928F53E72}" type="pres">
      <dgm:prSet presAssocID="{EDBE3094-4E5E-4D9D-87F1-642ECD3F773B}" presName="compNode" presStyleCnt="0"/>
      <dgm:spPr/>
    </dgm:pt>
    <dgm:pt modelId="{7CDAE7AB-B553-489E-8125-9F2F4DD57B77}" type="pres">
      <dgm:prSet presAssocID="{EDBE3094-4E5E-4D9D-87F1-642ECD3F77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11000" b="-11000"/>
          </a:stretch>
        </a:blipFill>
        <a:ln>
          <a:noFill/>
        </a:ln>
      </dgm:spPr>
    </dgm:pt>
    <dgm:pt modelId="{0E9A78FC-EDEB-4EDF-990C-6B212BF92604}" type="pres">
      <dgm:prSet presAssocID="{EDBE3094-4E5E-4D9D-87F1-642ECD3F773B}" presName="spaceRect" presStyleCnt="0"/>
      <dgm:spPr/>
    </dgm:pt>
    <dgm:pt modelId="{115FFA51-9FE7-447E-A716-F7543F87D6D2}" type="pres">
      <dgm:prSet presAssocID="{EDBE3094-4E5E-4D9D-87F1-642ECD3F773B}" presName="textRect" presStyleLbl="revTx" presStyleIdx="0" presStyleCnt="3">
        <dgm:presLayoutVars>
          <dgm:chMax val="1"/>
          <dgm:chPref val="1"/>
        </dgm:presLayoutVars>
      </dgm:prSet>
      <dgm:spPr/>
    </dgm:pt>
    <dgm:pt modelId="{04D945AB-389C-4B69-982B-F065C8B71531}" type="pres">
      <dgm:prSet presAssocID="{5FCC6D1D-1D49-4E70-BC51-4817032293CE}" presName="sibTrans" presStyleCnt="0"/>
      <dgm:spPr/>
    </dgm:pt>
    <dgm:pt modelId="{AAD821F4-64E0-4FCB-926A-AA757B6A352E}" type="pres">
      <dgm:prSet presAssocID="{0243ACE5-2D17-4C66-A1D7-F71CC39E5630}" presName="compNode" presStyleCnt="0"/>
      <dgm:spPr/>
    </dgm:pt>
    <dgm:pt modelId="{FE595A31-FB2B-4397-9842-548C52598648}" type="pres">
      <dgm:prSet presAssocID="{0243ACE5-2D17-4C66-A1D7-F71CC39E5630}"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1000" b="-11000"/>
          </a:stretch>
        </a:blipFill>
        <a:ln>
          <a:noFill/>
        </a:ln>
      </dgm:spPr>
    </dgm:pt>
    <dgm:pt modelId="{807E0505-025B-496F-A96B-97169AE1A794}" type="pres">
      <dgm:prSet presAssocID="{0243ACE5-2D17-4C66-A1D7-F71CC39E5630}" presName="spaceRect" presStyleCnt="0"/>
      <dgm:spPr/>
    </dgm:pt>
    <dgm:pt modelId="{E24B1C9D-4C15-4E7D-80BD-A9CCC0A69159}" type="pres">
      <dgm:prSet presAssocID="{0243ACE5-2D17-4C66-A1D7-F71CC39E5630}" presName="textRect" presStyleLbl="revTx" presStyleIdx="1" presStyleCnt="3">
        <dgm:presLayoutVars>
          <dgm:chMax val="1"/>
          <dgm:chPref val="1"/>
        </dgm:presLayoutVars>
      </dgm:prSet>
      <dgm:spPr/>
    </dgm:pt>
    <dgm:pt modelId="{EBD3D249-7EFD-4C31-8E75-0EFFEF67743E}" type="pres">
      <dgm:prSet presAssocID="{AAC18AD8-E989-407A-BE18-DED42761E922}" presName="sibTrans" presStyleCnt="0"/>
      <dgm:spPr/>
    </dgm:pt>
    <dgm:pt modelId="{277F0FD8-0C4A-4023-89BA-04D876912929}" type="pres">
      <dgm:prSet presAssocID="{A5D021BD-D609-48D5-A76E-9E87EE919858}" presName="compNode" presStyleCnt="0"/>
      <dgm:spPr/>
    </dgm:pt>
    <dgm:pt modelId="{02C772A3-387B-4672-B83F-6F8D93239E8A}" type="pres">
      <dgm:prSet presAssocID="{A5D021BD-D609-48D5-A76E-9E87EE919858}"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B571CB4F-875F-4223-8052-8CDC965BCC5B}" type="pres">
      <dgm:prSet presAssocID="{A5D021BD-D609-48D5-A76E-9E87EE919858}" presName="spaceRect" presStyleCnt="0"/>
      <dgm:spPr/>
    </dgm:pt>
    <dgm:pt modelId="{6A454BE1-6D9C-4336-9415-AE18B8EAEE45}" type="pres">
      <dgm:prSet presAssocID="{A5D021BD-D609-48D5-A76E-9E87EE919858}" presName="textRect" presStyleLbl="revTx" presStyleIdx="2" presStyleCnt="3">
        <dgm:presLayoutVars>
          <dgm:chMax val="1"/>
          <dgm:chPref val="1"/>
        </dgm:presLayoutVars>
      </dgm:prSet>
      <dgm:spPr/>
    </dgm:pt>
  </dgm:ptLst>
  <dgm:cxnLst>
    <dgm:cxn modelId="{38CE7B08-0ED9-4580-8BCC-DF0DED8FE018}" srcId="{5F108F5A-8CBB-4C79-8918-45D3F3541AB2}" destId="{EDBE3094-4E5E-4D9D-87F1-642ECD3F773B}" srcOrd="0" destOrd="0" parTransId="{95644AB7-6B82-4A1E-87DF-1C5840519FC4}" sibTransId="{5FCC6D1D-1D49-4E70-BC51-4817032293CE}"/>
    <dgm:cxn modelId="{4B15AA0C-C819-475F-B4BE-31279B9DE9F2}" type="presOf" srcId="{EDBE3094-4E5E-4D9D-87F1-642ECD3F773B}" destId="{115FFA51-9FE7-447E-A716-F7543F87D6D2}" srcOrd="0" destOrd="0" presId="urn:microsoft.com/office/officeart/2018/2/layout/IconLabelList"/>
    <dgm:cxn modelId="{5D0BCF44-0989-4CCD-9DE9-6BB5511DC9BD}" type="presOf" srcId="{A5D021BD-D609-48D5-A76E-9E87EE919858}" destId="{6A454BE1-6D9C-4336-9415-AE18B8EAEE45}" srcOrd="0" destOrd="0" presId="urn:microsoft.com/office/officeart/2018/2/layout/IconLabelList"/>
    <dgm:cxn modelId="{BC7B154F-C948-4A4B-BB8C-53D73DA4ADED}" type="presOf" srcId="{5F108F5A-8CBB-4C79-8918-45D3F3541AB2}" destId="{982CEFB8-7ACA-40CA-8707-E6092E09E74E}" srcOrd="0" destOrd="0" presId="urn:microsoft.com/office/officeart/2018/2/layout/IconLabelList"/>
    <dgm:cxn modelId="{CE199B59-BD41-4BB7-B125-1ED14F6D54B9}" srcId="{5F108F5A-8CBB-4C79-8918-45D3F3541AB2}" destId="{0243ACE5-2D17-4C66-A1D7-F71CC39E5630}" srcOrd="1" destOrd="0" parTransId="{8614EA61-0D6B-4283-B47E-794D6E34F5EE}" sibTransId="{AAC18AD8-E989-407A-BE18-DED42761E922}"/>
    <dgm:cxn modelId="{94278CB3-04F3-42BB-85E5-A92753BAFC64}" type="presOf" srcId="{0243ACE5-2D17-4C66-A1D7-F71CC39E5630}" destId="{E24B1C9D-4C15-4E7D-80BD-A9CCC0A69159}" srcOrd="0" destOrd="0" presId="urn:microsoft.com/office/officeart/2018/2/layout/IconLabelList"/>
    <dgm:cxn modelId="{CCF1D7BB-70C5-4475-8FB0-469385DDC36A}" srcId="{5F108F5A-8CBB-4C79-8918-45D3F3541AB2}" destId="{A5D021BD-D609-48D5-A76E-9E87EE919858}" srcOrd="2" destOrd="0" parTransId="{AA29FD14-AF5B-4D7A-986C-4AF5E19E325D}" sibTransId="{84B72E88-2232-4B68-9330-4A3802FD8346}"/>
    <dgm:cxn modelId="{AF9B8F13-D9B8-4325-853F-BA8ECB71D911}" type="presParOf" srcId="{982CEFB8-7ACA-40CA-8707-E6092E09E74E}" destId="{F5377019-AAAF-41BA-8248-A50928F53E72}" srcOrd="0" destOrd="0" presId="urn:microsoft.com/office/officeart/2018/2/layout/IconLabelList"/>
    <dgm:cxn modelId="{7933338A-83DF-4CB4-B89E-79FBB91F1F20}" type="presParOf" srcId="{F5377019-AAAF-41BA-8248-A50928F53E72}" destId="{7CDAE7AB-B553-489E-8125-9F2F4DD57B77}" srcOrd="0" destOrd="0" presId="urn:microsoft.com/office/officeart/2018/2/layout/IconLabelList"/>
    <dgm:cxn modelId="{AD827D79-F453-476E-AFF3-0FD9B0AFDD6B}" type="presParOf" srcId="{F5377019-AAAF-41BA-8248-A50928F53E72}" destId="{0E9A78FC-EDEB-4EDF-990C-6B212BF92604}" srcOrd="1" destOrd="0" presId="urn:microsoft.com/office/officeart/2018/2/layout/IconLabelList"/>
    <dgm:cxn modelId="{BF4F3E6B-97E4-4D5B-B8A7-68121766979E}" type="presParOf" srcId="{F5377019-AAAF-41BA-8248-A50928F53E72}" destId="{115FFA51-9FE7-447E-A716-F7543F87D6D2}" srcOrd="2" destOrd="0" presId="urn:microsoft.com/office/officeart/2018/2/layout/IconLabelList"/>
    <dgm:cxn modelId="{1B591774-68DC-4E8C-BFEA-7A7147C884A4}" type="presParOf" srcId="{982CEFB8-7ACA-40CA-8707-E6092E09E74E}" destId="{04D945AB-389C-4B69-982B-F065C8B71531}" srcOrd="1" destOrd="0" presId="urn:microsoft.com/office/officeart/2018/2/layout/IconLabelList"/>
    <dgm:cxn modelId="{BDB7EECD-0EA5-4399-AA70-E17BE18401DE}" type="presParOf" srcId="{982CEFB8-7ACA-40CA-8707-E6092E09E74E}" destId="{AAD821F4-64E0-4FCB-926A-AA757B6A352E}" srcOrd="2" destOrd="0" presId="urn:microsoft.com/office/officeart/2018/2/layout/IconLabelList"/>
    <dgm:cxn modelId="{979CD40C-CC64-4844-9092-8079C205C7AE}" type="presParOf" srcId="{AAD821F4-64E0-4FCB-926A-AA757B6A352E}" destId="{FE595A31-FB2B-4397-9842-548C52598648}" srcOrd="0" destOrd="0" presId="urn:microsoft.com/office/officeart/2018/2/layout/IconLabelList"/>
    <dgm:cxn modelId="{D09CC2BD-65CA-4DF5-B686-78D6A7480C4B}" type="presParOf" srcId="{AAD821F4-64E0-4FCB-926A-AA757B6A352E}" destId="{807E0505-025B-496F-A96B-97169AE1A794}" srcOrd="1" destOrd="0" presId="urn:microsoft.com/office/officeart/2018/2/layout/IconLabelList"/>
    <dgm:cxn modelId="{F3215CA5-6BBA-46A5-9768-EEABA317970A}" type="presParOf" srcId="{AAD821F4-64E0-4FCB-926A-AA757B6A352E}" destId="{E24B1C9D-4C15-4E7D-80BD-A9CCC0A69159}" srcOrd="2" destOrd="0" presId="urn:microsoft.com/office/officeart/2018/2/layout/IconLabelList"/>
    <dgm:cxn modelId="{E40A79DE-C957-40D6-A6E2-0522AD0519D6}" type="presParOf" srcId="{982CEFB8-7ACA-40CA-8707-E6092E09E74E}" destId="{EBD3D249-7EFD-4C31-8E75-0EFFEF67743E}" srcOrd="3" destOrd="0" presId="urn:microsoft.com/office/officeart/2018/2/layout/IconLabelList"/>
    <dgm:cxn modelId="{9029C71C-107A-472D-B7AD-8B31CDE07286}" type="presParOf" srcId="{982CEFB8-7ACA-40CA-8707-E6092E09E74E}" destId="{277F0FD8-0C4A-4023-89BA-04D876912929}" srcOrd="4" destOrd="0" presId="urn:microsoft.com/office/officeart/2018/2/layout/IconLabelList"/>
    <dgm:cxn modelId="{57CCC19D-F274-4BB3-8A04-23368DF9A31C}" type="presParOf" srcId="{277F0FD8-0C4A-4023-89BA-04D876912929}" destId="{02C772A3-387B-4672-B83F-6F8D93239E8A}" srcOrd="0" destOrd="0" presId="urn:microsoft.com/office/officeart/2018/2/layout/IconLabelList"/>
    <dgm:cxn modelId="{2396D199-7364-46E7-9E48-655F02804525}" type="presParOf" srcId="{277F0FD8-0C4A-4023-89BA-04D876912929}" destId="{B571CB4F-875F-4223-8052-8CDC965BCC5B}" srcOrd="1" destOrd="0" presId="urn:microsoft.com/office/officeart/2018/2/layout/IconLabelList"/>
    <dgm:cxn modelId="{B1ACB2B8-9B5F-41F4-99FE-737684B3C053}" type="presParOf" srcId="{277F0FD8-0C4A-4023-89BA-04D876912929}" destId="{6A454BE1-6D9C-4336-9415-AE18B8EAEE4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215EB-E3FD-4C51-B5F7-5509E637266B}">
      <dsp:nvSpPr>
        <dsp:cNvPr id="0" name=""/>
        <dsp:cNvSpPr/>
      </dsp:nvSpPr>
      <dsp:spPr>
        <a:xfrm>
          <a:off x="159069" y="193"/>
          <a:ext cx="2930470" cy="175828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a:t>Director:</a:t>
          </a:r>
          <a:r>
            <a:rPr lang="en-US" sz="1100" b="0" i="0" kern="1200"/>
            <a:t> Chris Columbus</a:t>
          </a:r>
          <a:endParaRPr lang="en-US" sz="1100" kern="1200"/>
        </a:p>
      </dsp:txBody>
      <dsp:txXfrm>
        <a:off x="159069" y="193"/>
        <a:ext cx="2930470" cy="1758282"/>
      </dsp:txXfrm>
    </dsp:sp>
    <dsp:sp modelId="{E338DDA8-E636-49CC-BC40-243C26D9B951}">
      <dsp:nvSpPr>
        <dsp:cNvPr id="0" name=""/>
        <dsp:cNvSpPr/>
      </dsp:nvSpPr>
      <dsp:spPr>
        <a:xfrm>
          <a:off x="3382587" y="193"/>
          <a:ext cx="2930470" cy="175828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a:t>Writers : </a:t>
          </a:r>
          <a:r>
            <a:rPr lang="en-US" sz="1100" kern="1200"/>
            <a:t>J. K. Rowling (novel) Steve Kloves (screenplay)</a:t>
          </a:r>
        </a:p>
      </dsp:txBody>
      <dsp:txXfrm>
        <a:off x="3382587" y="193"/>
        <a:ext cx="2930470" cy="1758282"/>
      </dsp:txXfrm>
    </dsp:sp>
    <dsp:sp modelId="{DA50ECFB-0920-4B55-A722-C91248EBB094}">
      <dsp:nvSpPr>
        <dsp:cNvPr id="0" name=""/>
        <dsp:cNvSpPr/>
      </dsp:nvSpPr>
      <dsp:spPr>
        <a:xfrm>
          <a:off x="6606104" y="193"/>
          <a:ext cx="2930470" cy="175828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a:t>Genre(s):</a:t>
          </a:r>
          <a:r>
            <a:rPr lang="en-US" sz="1100" b="0" i="0" kern="1200"/>
            <a:t> Adventure, Mystery, Fantasy, Family</a:t>
          </a:r>
          <a:endParaRPr lang="en-US" sz="1100" kern="1200"/>
        </a:p>
      </dsp:txBody>
      <dsp:txXfrm>
        <a:off x="6606104" y="193"/>
        <a:ext cx="2930470" cy="1758282"/>
      </dsp:txXfrm>
    </dsp:sp>
    <dsp:sp modelId="{F5F32D9B-4D2D-4368-A6D0-8100873E9B73}">
      <dsp:nvSpPr>
        <dsp:cNvPr id="0" name=""/>
        <dsp:cNvSpPr/>
      </dsp:nvSpPr>
      <dsp:spPr>
        <a:xfrm>
          <a:off x="159069" y="2051523"/>
          <a:ext cx="2930470" cy="175828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a:t>Runtime:</a:t>
          </a:r>
          <a:r>
            <a:rPr lang="en-US" sz="1100" b="0" i="0" kern="1200"/>
            <a:t> 161 min</a:t>
          </a:r>
          <a:endParaRPr lang="en-US" sz="1100" kern="1200"/>
        </a:p>
      </dsp:txBody>
      <dsp:txXfrm>
        <a:off x="159069" y="2051523"/>
        <a:ext cx="2930470" cy="1758282"/>
      </dsp:txXfrm>
    </dsp:sp>
    <dsp:sp modelId="{3C3CF6F5-D1C4-4FE2-99DF-D76E3A28C395}">
      <dsp:nvSpPr>
        <dsp:cNvPr id="0" name=""/>
        <dsp:cNvSpPr/>
      </dsp:nvSpPr>
      <dsp:spPr>
        <a:xfrm>
          <a:off x="3382587" y="2051523"/>
          <a:ext cx="2930470" cy="175828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a:t>Actors: </a:t>
          </a:r>
          <a:r>
            <a:rPr lang="en-US" sz="1100" kern="1200"/>
            <a:t>Daniel Radcliffe. Rupert Grint. Emma Watson </a:t>
          </a:r>
        </a:p>
      </dsp:txBody>
      <dsp:txXfrm>
        <a:off x="3382587" y="2051523"/>
        <a:ext cx="2930470" cy="1758282"/>
      </dsp:txXfrm>
    </dsp:sp>
    <dsp:sp modelId="{DFFB251A-E350-4F46-988E-F3C1508DB985}">
      <dsp:nvSpPr>
        <dsp:cNvPr id="0" name=""/>
        <dsp:cNvSpPr/>
      </dsp:nvSpPr>
      <dsp:spPr>
        <a:xfrm>
          <a:off x="6606104" y="2051523"/>
          <a:ext cx="2930470" cy="175828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a:t>Won 1 BAFTA Film Award: </a:t>
          </a:r>
          <a:r>
            <a:rPr lang="en-US" sz="1100" kern="1200"/>
            <a:t>13 wins &amp; 46 nominations total</a:t>
          </a:r>
        </a:p>
      </dsp:txBody>
      <dsp:txXfrm>
        <a:off x="6606104" y="2051523"/>
        <a:ext cx="2930470" cy="17582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42193-CBF6-4F8F-9842-8D8179C68176}">
      <dsp:nvSpPr>
        <dsp:cNvPr id="0" name=""/>
        <dsp:cNvSpPr/>
      </dsp:nvSpPr>
      <dsp:spPr>
        <a:xfrm>
          <a:off x="68127" y="728043"/>
          <a:ext cx="688117" cy="68811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FD71E7-A957-4FF5-98FF-54EB2E35F820}">
      <dsp:nvSpPr>
        <dsp:cNvPr id="0" name=""/>
        <dsp:cNvSpPr/>
      </dsp:nvSpPr>
      <dsp:spPr>
        <a:xfrm>
          <a:off x="212632" y="872548"/>
          <a:ext cx="399108" cy="3991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03162F-1649-448D-A93B-2BA98AEFC577}">
      <dsp:nvSpPr>
        <dsp:cNvPr id="0" name=""/>
        <dsp:cNvSpPr/>
      </dsp:nvSpPr>
      <dsp:spPr>
        <a:xfrm>
          <a:off x="903698" y="728043"/>
          <a:ext cx="1621991" cy="688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Research Question</a:t>
          </a:r>
        </a:p>
      </dsp:txBody>
      <dsp:txXfrm>
        <a:off x="903698" y="728043"/>
        <a:ext cx="1621991" cy="688117"/>
      </dsp:txXfrm>
    </dsp:sp>
    <dsp:sp modelId="{6A24B9FA-85A3-48E9-AA49-B3BED4078CA2}">
      <dsp:nvSpPr>
        <dsp:cNvPr id="0" name=""/>
        <dsp:cNvSpPr/>
      </dsp:nvSpPr>
      <dsp:spPr>
        <a:xfrm>
          <a:off x="2808309" y="728043"/>
          <a:ext cx="688117" cy="68811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612765-CA80-412D-87AC-936B4088BC61}">
      <dsp:nvSpPr>
        <dsp:cNvPr id="0" name=""/>
        <dsp:cNvSpPr/>
      </dsp:nvSpPr>
      <dsp:spPr>
        <a:xfrm>
          <a:off x="2952814" y="872548"/>
          <a:ext cx="399108" cy="3991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F41341-F57A-4300-B27B-C60D54AB789E}">
      <dsp:nvSpPr>
        <dsp:cNvPr id="0" name=""/>
        <dsp:cNvSpPr/>
      </dsp:nvSpPr>
      <dsp:spPr>
        <a:xfrm>
          <a:off x="3643881" y="728043"/>
          <a:ext cx="1621991" cy="688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Collect, process, and clean data</a:t>
          </a:r>
        </a:p>
      </dsp:txBody>
      <dsp:txXfrm>
        <a:off x="3643881" y="728043"/>
        <a:ext cx="1621991" cy="688117"/>
      </dsp:txXfrm>
    </dsp:sp>
    <dsp:sp modelId="{EFB0BEEF-815C-4B8B-86AC-D2783D5197AF}">
      <dsp:nvSpPr>
        <dsp:cNvPr id="0" name=""/>
        <dsp:cNvSpPr/>
      </dsp:nvSpPr>
      <dsp:spPr>
        <a:xfrm>
          <a:off x="68127" y="2322940"/>
          <a:ext cx="688117" cy="68811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DF76EE-7D78-4C3C-B00E-0E25A5E60C66}">
      <dsp:nvSpPr>
        <dsp:cNvPr id="0" name=""/>
        <dsp:cNvSpPr/>
      </dsp:nvSpPr>
      <dsp:spPr>
        <a:xfrm>
          <a:off x="212632" y="2467445"/>
          <a:ext cx="399108" cy="3991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19ED5C-E7DC-4741-9270-F7D53AC020DC}">
      <dsp:nvSpPr>
        <dsp:cNvPr id="0" name=""/>
        <dsp:cNvSpPr/>
      </dsp:nvSpPr>
      <dsp:spPr>
        <a:xfrm>
          <a:off x="903698" y="2322940"/>
          <a:ext cx="1621991" cy="688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Thematic Analysis on Harry, Ron, Hermione Conversations</a:t>
          </a:r>
        </a:p>
      </dsp:txBody>
      <dsp:txXfrm>
        <a:off x="903698" y="2322940"/>
        <a:ext cx="1621991" cy="688117"/>
      </dsp:txXfrm>
    </dsp:sp>
    <dsp:sp modelId="{CD8E17C1-7A06-46B8-9B63-9299C14D6347}">
      <dsp:nvSpPr>
        <dsp:cNvPr id="0" name=""/>
        <dsp:cNvSpPr/>
      </dsp:nvSpPr>
      <dsp:spPr>
        <a:xfrm>
          <a:off x="2808309" y="2322940"/>
          <a:ext cx="688117" cy="68811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341620-4DF9-4B5E-87DF-8FBE52259E26}">
      <dsp:nvSpPr>
        <dsp:cNvPr id="0" name=""/>
        <dsp:cNvSpPr/>
      </dsp:nvSpPr>
      <dsp:spPr>
        <a:xfrm>
          <a:off x="2952814" y="2467445"/>
          <a:ext cx="399108" cy="3991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300224-D645-4AD0-B246-512400758CBC}">
      <dsp:nvSpPr>
        <dsp:cNvPr id="0" name=""/>
        <dsp:cNvSpPr/>
      </dsp:nvSpPr>
      <dsp:spPr>
        <a:xfrm>
          <a:off x="3643881" y="2322940"/>
          <a:ext cx="1621991" cy="688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Script Analysis through R (Text mining, Social network analysis, Sentiment Analysis)</a:t>
          </a:r>
        </a:p>
      </dsp:txBody>
      <dsp:txXfrm>
        <a:off x="3643881" y="2322940"/>
        <a:ext cx="1621991" cy="688117"/>
      </dsp:txXfrm>
    </dsp:sp>
    <dsp:sp modelId="{6AECB790-CF7E-4EF5-8487-5863C34BFB9A}">
      <dsp:nvSpPr>
        <dsp:cNvPr id="0" name=""/>
        <dsp:cNvSpPr/>
      </dsp:nvSpPr>
      <dsp:spPr>
        <a:xfrm>
          <a:off x="68127" y="3917838"/>
          <a:ext cx="688117" cy="688117"/>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56AEF3-0355-446E-A720-CB4730DE7BAA}">
      <dsp:nvSpPr>
        <dsp:cNvPr id="0" name=""/>
        <dsp:cNvSpPr/>
      </dsp:nvSpPr>
      <dsp:spPr>
        <a:xfrm>
          <a:off x="212632" y="4062342"/>
          <a:ext cx="399108" cy="39910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886E37-D40E-4133-A688-3893E723EFB9}">
      <dsp:nvSpPr>
        <dsp:cNvPr id="0" name=""/>
        <dsp:cNvSpPr/>
      </dsp:nvSpPr>
      <dsp:spPr>
        <a:xfrm>
          <a:off x="903698" y="3917838"/>
          <a:ext cx="1621991" cy="688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Movie Review Analysis (Text mining through R, Thematic Analysis) from 110 reviews Rotten Tomatoes and Metacritic</a:t>
          </a:r>
          <a:endParaRPr lang="en-US" sz="1100" kern="1200" dirty="0"/>
        </a:p>
      </dsp:txBody>
      <dsp:txXfrm>
        <a:off x="903698" y="3917838"/>
        <a:ext cx="1621991" cy="688117"/>
      </dsp:txXfrm>
    </dsp:sp>
    <dsp:sp modelId="{DACC2A3B-D8A4-41A2-BE49-6849C7F38E58}">
      <dsp:nvSpPr>
        <dsp:cNvPr id="0" name=""/>
        <dsp:cNvSpPr/>
      </dsp:nvSpPr>
      <dsp:spPr>
        <a:xfrm>
          <a:off x="2808309" y="3917838"/>
          <a:ext cx="688117" cy="68811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C43786-FC67-4D94-A53E-DE05654EB357}">
      <dsp:nvSpPr>
        <dsp:cNvPr id="0" name=""/>
        <dsp:cNvSpPr/>
      </dsp:nvSpPr>
      <dsp:spPr>
        <a:xfrm>
          <a:off x="2952814" y="4062342"/>
          <a:ext cx="399108" cy="39910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4BC8D8-3041-4716-9DB1-08C6175B8FC8}">
      <dsp:nvSpPr>
        <dsp:cNvPr id="0" name=""/>
        <dsp:cNvSpPr/>
      </dsp:nvSpPr>
      <dsp:spPr>
        <a:xfrm>
          <a:off x="3643881" y="3917838"/>
          <a:ext cx="1621991" cy="688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Insights/Recommendations </a:t>
          </a:r>
        </a:p>
      </dsp:txBody>
      <dsp:txXfrm>
        <a:off x="3643881" y="3917838"/>
        <a:ext cx="1621991" cy="6881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D3F9CB-97A8-4D5C-BFA9-982410EADD17}">
      <dsp:nvSpPr>
        <dsp:cNvPr id="0" name=""/>
        <dsp:cNvSpPr/>
      </dsp:nvSpPr>
      <dsp:spPr>
        <a:xfrm>
          <a:off x="229579" y="418984"/>
          <a:ext cx="1162165" cy="116216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B08B37-1EA0-4F97-9FF3-7E3C3DE54CE9}">
      <dsp:nvSpPr>
        <dsp:cNvPr id="0" name=""/>
        <dsp:cNvSpPr/>
      </dsp:nvSpPr>
      <dsp:spPr>
        <a:xfrm>
          <a:off x="473634" y="663038"/>
          <a:ext cx="674056" cy="674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EC5918-810B-4C5B-9577-98EF4E18F80A}">
      <dsp:nvSpPr>
        <dsp:cNvPr id="0" name=""/>
        <dsp:cNvSpPr/>
      </dsp:nvSpPr>
      <dsp:spPr>
        <a:xfrm>
          <a:off x="1640780" y="418984"/>
          <a:ext cx="2739391" cy="1162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 Is Harry really the central character? </a:t>
          </a:r>
        </a:p>
      </dsp:txBody>
      <dsp:txXfrm>
        <a:off x="1640780" y="418984"/>
        <a:ext cx="2739391" cy="1162165"/>
      </dsp:txXfrm>
    </dsp:sp>
    <dsp:sp modelId="{0B22AE8A-D053-47AE-BC4F-C29D0D4CD322}">
      <dsp:nvSpPr>
        <dsp:cNvPr id="0" name=""/>
        <dsp:cNvSpPr/>
      </dsp:nvSpPr>
      <dsp:spPr>
        <a:xfrm>
          <a:off x="4857490" y="418984"/>
          <a:ext cx="1162165" cy="116216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C7BD1F-B5D2-4EA6-967A-0AA12AC02AD2}">
      <dsp:nvSpPr>
        <dsp:cNvPr id="0" name=""/>
        <dsp:cNvSpPr/>
      </dsp:nvSpPr>
      <dsp:spPr>
        <a:xfrm>
          <a:off x="5101544" y="663038"/>
          <a:ext cx="674056" cy="674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35591F-A69B-4C32-9EB1-41E9AC38DF6B}">
      <dsp:nvSpPr>
        <dsp:cNvPr id="0" name=""/>
        <dsp:cNvSpPr/>
      </dsp:nvSpPr>
      <dsp:spPr>
        <a:xfrm>
          <a:off x="6268691" y="418984"/>
          <a:ext cx="2739391" cy="1162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 Is it time to let go of Ron? </a:t>
          </a:r>
        </a:p>
      </dsp:txBody>
      <dsp:txXfrm>
        <a:off x="6268691" y="418984"/>
        <a:ext cx="2739391" cy="1162165"/>
      </dsp:txXfrm>
    </dsp:sp>
    <dsp:sp modelId="{FE705970-516A-477F-903C-734C81031269}">
      <dsp:nvSpPr>
        <dsp:cNvPr id="0" name=""/>
        <dsp:cNvSpPr/>
      </dsp:nvSpPr>
      <dsp:spPr>
        <a:xfrm>
          <a:off x="229579" y="2228850"/>
          <a:ext cx="1162165" cy="116216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AEDB79-6DE0-46AC-A4BB-19D70D51930A}">
      <dsp:nvSpPr>
        <dsp:cNvPr id="0" name=""/>
        <dsp:cNvSpPr/>
      </dsp:nvSpPr>
      <dsp:spPr>
        <a:xfrm>
          <a:off x="473634" y="2472904"/>
          <a:ext cx="674056" cy="674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F7CEDF-270A-4572-B060-B2AEFDE621F9}">
      <dsp:nvSpPr>
        <dsp:cNvPr id="0" name=""/>
        <dsp:cNvSpPr/>
      </dsp:nvSpPr>
      <dsp:spPr>
        <a:xfrm>
          <a:off x="1640780" y="2228850"/>
          <a:ext cx="2739391" cy="1162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 Is the movie too dark for a younger audience? </a:t>
          </a:r>
        </a:p>
      </dsp:txBody>
      <dsp:txXfrm>
        <a:off x="1640780" y="2228850"/>
        <a:ext cx="2739391" cy="1162165"/>
      </dsp:txXfrm>
    </dsp:sp>
    <dsp:sp modelId="{032A1D58-57E4-4B7D-8917-D85C7035FBE3}">
      <dsp:nvSpPr>
        <dsp:cNvPr id="0" name=""/>
        <dsp:cNvSpPr/>
      </dsp:nvSpPr>
      <dsp:spPr>
        <a:xfrm>
          <a:off x="4857490" y="2228850"/>
          <a:ext cx="1162165" cy="116216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6412A3-168F-4BAA-AE31-F37AEA62E2E3}">
      <dsp:nvSpPr>
        <dsp:cNvPr id="0" name=""/>
        <dsp:cNvSpPr/>
      </dsp:nvSpPr>
      <dsp:spPr>
        <a:xfrm>
          <a:off x="5101544" y="2472904"/>
          <a:ext cx="674056" cy="6740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862BDC-3C34-40E5-9B00-906B26B806AD}">
      <dsp:nvSpPr>
        <dsp:cNvPr id="0" name=""/>
        <dsp:cNvSpPr/>
      </dsp:nvSpPr>
      <dsp:spPr>
        <a:xfrm>
          <a:off x="6268691" y="2228850"/>
          <a:ext cx="2739391" cy="1162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How well did the audience receive this movie?</a:t>
          </a:r>
        </a:p>
      </dsp:txBody>
      <dsp:txXfrm>
        <a:off x="6268691" y="2228850"/>
        <a:ext cx="2739391" cy="11621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AE7AB-B553-489E-8125-9F2F4DD57B77}">
      <dsp:nvSpPr>
        <dsp:cNvPr id="0" name=""/>
        <dsp:cNvSpPr/>
      </dsp:nvSpPr>
      <dsp:spPr>
        <a:xfrm>
          <a:off x="1108440" y="696452"/>
          <a:ext cx="1492109" cy="14921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1000" b="-1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5FFA51-9FE7-447E-A716-F7543F87D6D2}">
      <dsp:nvSpPr>
        <dsp:cNvPr id="0" name=""/>
        <dsp:cNvSpPr/>
      </dsp:nvSpPr>
      <dsp:spPr>
        <a:xfrm>
          <a:off x="196595" y="2682275"/>
          <a:ext cx="3315799"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The movie's runtime is long and slows down in the middle, however this can be addressed in the subsequent parts. It has to be cut down in length and made more pleasant to watch for younger audience instead of dark.</a:t>
          </a:r>
        </a:p>
      </dsp:txBody>
      <dsp:txXfrm>
        <a:off x="196595" y="2682275"/>
        <a:ext cx="3315799" cy="1305000"/>
      </dsp:txXfrm>
    </dsp:sp>
    <dsp:sp modelId="{FE595A31-FB2B-4397-9842-548C52598648}">
      <dsp:nvSpPr>
        <dsp:cNvPr id="0" name=""/>
        <dsp:cNvSpPr/>
      </dsp:nvSpPr>
      <dsp:spPr>
        <a:xfrm>
          <a:off x="5004505" y="696452"/>
          <a:ext cx="1492109" cy="14921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1000" b="-1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4B1C9D-4C15-4E7D-80BD-A9CCC0A69159}">
      <dsp:nvSpPr>
        <dsp:cNvPr id="0" name=""/>
        <dsp:cNvSpPr/>
      </dsp:nvSpPr>
      <dsp:spPr>
        <a:xfrm>
          <a:off x="4092660" y="2682275"/>
          <a:ext cx="3315799"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Even though Harry is the central character, Hermione is as important as him. And we believe Ron has a lot of potential too.</a:t>
          </a:r>
        </a:p>
      </dsp:txBody>
      <dsp:txXfrm>
        <a:off x="4092660" y="2682275"/>
        <a:ext cx="3315799" cy="1305000"/>
      </dsp:txXfrm>
    </dsp:sp>
    <dsp:sp modelId="{02C772A3-387B-4672-B83F-6F8D93239E8A}">
      <dsp:nvSpPr>
        <dsp:cNvPr id="0" name=""/>
        <dsp:cNvSpPr/>
      </dsp:nvSpPr>
      <dsp:spPr>
        <a:xfrm>
          <a:off x="8900570" y="696452"/>
          <a:ext cx="1492109" cy="149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454BE1-6D9C-4336-9415-AE18B8EAEE45}">
      <dsp:nvSpPr>
        <dsp:cNvPr id="0" name=""/>
        <dsp:cNvSpPr/>
      </dsp:nvSpPr>
      <dsp:spPr>
        <a:xfrm>
          <a:off x="7988725" y="2682275"/>
          <a:ext cx="3315799"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As per the Sentiment Analysis the movie is predominantly dark and negative which might  not be a great fit for children and can alter their emotion.</a:t>
          </a:r>
        </a:p>
      </dsp:txBody>
      <dsp:txXfrm>
        <a:off x="7988725" y="2682275"/>
        <a:ext cx="3315799" cy="1305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1:46.441"/>
    </inkml:context>
    <inkml:brush xml:id="br0">
      <inkml:brushProperty name="width" value="0.05" units="cm"/>
      <inkml:brushProperty name="height" value="0.05" units="cm"/>
      <inkml:brushProperty name="color" value="#849398"/>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3T01:17:35.122"/>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1,'45'45,"323"323,-23-23,2829 2830,-3139-3141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3T01:17:42.599"/>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0,'3'3,"28"28,105 105,122 122,65 65,26 26,1 1,-5-4,-48-50,-61-59,-42-44,-44-43,-7-6,-25-27,-69-68,-42-42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3T01:17:56.632"/>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0,'280'280,"-19"-18,2893 2891,-3149-3148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3T01:18:02.133"/>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1,'1422'1422,"-1389"-1389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18:38.654"/>
    </inkml:context>
    <inkml:brush xml:id="br0">
      <inkml:brushProperty name="width" value="0.05" units="cm"/>
      <inkml:brushProperty name="height" value="0.05" units="cm"/>
      <inkml:brushProperty name="color" value="#849398"/>
    </inkml:brush>
  </inkml:definitions>
  <inkml:trace contextRef="#ctx0" brushRef="#br0">0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18:52.810"/>
    </inkml:context>
    <inkml:brush xml:id="br0">
      <inkml:brushProperty name="width" value="0.05" units="cm"/>
      <inkml:brushProperty name="height" value="0.05" units="cm"/>
      <inkml:brushProperty name="color" value="#849398"/>
    </inkml:brush>
  </inkml:definitions>
  <inkml:trace contextRef="#ctx0" brushRef="#br0">0 1 24575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19:02.758"/>
    </inkml:context>
    <inkml:brush xml:id="br0">
      <inkml:brushProperty name="width" value="0.05" units="cm"/>
      <inkml:brushProperty name="height" value="0.05" units="cm"/>
      <inkml:brushProperty name="color" value="#849398"/>
    </inkml:brush>
  </inkml:definitions>
  <inkml:trace contextRef="#ctx0" brushRef="#br0">0 1 24575,'6'0'0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2:03.914"/>
    </inkml:context>
    <inkml:brush xml:id="br0">
      <inkml:brushProperty name="width" value="0.05" units="cm"/>
      <inkml:brushProperty name="height" value="0.05" units="cm"/>
      <inkml:brushProperty name="color" value="#849398"/>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2:05.180"/>
    </inkml:context>
    <inkml:brush xml:id="br0">
      <inkml:brushProperty name="width" value="0.05" units="cm"/>
      <inkml:brushProperty name="height" value="0.05" units="cm"/>
      <inkml:brushProperty name="color" value="#849398"/>
    </inkml:brush>
  </inkml:definitions>
  <inkml:trace contextRef="#ctx0" brushRef="#br0">1 1 24575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2:06.127"/>
    </inkml:context>
    <inkml:brush xml:id="br0">
      <inkml:brushProperty name="width" value="0.05" units="cm"/>
      <inkml:brushProperty name="height" value="0.05" units="cm"/>
      <inkml:brushProperty name="color" value="#849398"/>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2:06.942"/>
    </inkml:context>
    <inkml:brush xml:id="br0">
      <inkml:brushProperty name="width" value="0.05" units="cm"/>
      <inkml:brushProperty name="height" value="0.05" units="cm"/>
      <inkml:brushProperty name="color" value="#849398"/>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2:08.057"/>
    </inkml:context>
    <inkml:brush xml:id="br0">
      <inkml:brushProperty name="width" value="0.05" units="cm"/>
      <inkml:brushProperty name="height" value="0.05" units="cm"/>
      <inkml:brushProperty name="color" value="#849398"/>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2:08.471"/>
    </inkml:context>
    <inkml:brush xml:id="br0">
      <inkml:brushProperty name="width" value="0.05" units="cm"/>
      <inkml:brushProperty name="height" value="0.05" units="cm"/>
      <inkml:brushProperty name="color" value="#849398"/>
    </inkml:brush>
  </inkml:definitions>
  <inkml:trace contextRef="#ctx0" brushRef="#br0">1 1 24575,'0'0'-8191</inkml:trace>
  <inkml:trace contextRef="#ctx0" brushRef="#br0" timeOffset="1">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2:09.096"/>
    </inkml:context>
    <inkml:brush xml:id="br0">
      <inkml:brushProperty name="width" value="0.05" units="cm"/>
      <inkml:brushProperty name="height" value="0.05" units="cm"/>
      <inkml:brushProperty name="color" value="#849398"/>
    </inkml:brush>
  </inkml:definitions>
  <inkml:trace contextRef="#ctx0" brushRef="#br0">1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3T01:17:20.043"/>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0,'1569'1569,"14"15,-633-635,-989-988,-30-29</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3A607-DD41-468E-82F5-DE680790CC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5818ED-3C57-4FE8-A955-557A800D5C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78359F-E247-47B6-96B8-54CDABA709D1}"/>
              </a:ext>
            </a:extLst>
          </p:cNvPr>
          <p:cNvSpPr>
            <a:spLocks noGrp="1"/>
          </p:cNvSpPr>
          <p:nvPr>
            <p:ph type="dt" sz="half" idx="10"/>
          </p:nvPr>
        </p:nvSpPr>
        <p:spPr/>
        <p:txBody>
          <a:bodyPr/>
          <a:lstStyle/>
          <a:p>
            <a:fld id="{24E57CFA-68F5-4B3A-97E7-D298DBB6F3CF}" type="datetimeFigureOut">
              <a:rPr lang="en-US" smtClean="0"/>
              <a:t>12/12/2021</a:t>
            </a:fld>
            <a:endParaRPr lang="en-US"/>
          </a:p>
        </p:txBody>
      </p:sp>
      <p:sp>
        <p:nvSpPr>
          <p:cNvPr id="5" name="Footer Placeholder 4">
            <a:extLst>
              <a:ext uri="{FF2B5EF4-FFF2-40B4-BE49-F238E27FC236}">
                <a16:creationId xmlns:a16="http://schemas.microsoft.com/office/drawing/2014/main" id="{B308F211-C9DA-492D-AEB1-09251728D9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1DF40-F34F-46A1-B89E-EA8D2073D1A8}"/>
              </a:ext>
            </a:extLst>
          </p:cNvPr>
          <p:cNvSpPr>
            <a:spLocks noGrp="1"/>
          </p:cNvSpPr>
          <p:nvPr>
            <p:ph type="sldNum" sz="quarter" idx="12"/>
          </p:nvPr>
        </p:nvSpPr>
        <p:spPr/>
        <p:txBody>
          <a:bodyPr/>
          <a:lstStyle/>
          <a:p>
            <a:fld id="{86F46D42-0209-462F-B02B-D504A2E69961}" type="slidenum">
              <a:rPr lang="en-US" smtClean="0"/>
              <a:t>‹#›</a:t>
            </a:fld>
            <a:endParaRPr lang="en-US"/>
          </a:p>
        </p:txBody>
      </p:sp>
    </p:spTree>
    <p:extLst>
      <p:ext uri="{BB962C8B-B14F-4D97-AF65-F5344CB8AC3E}">
        <p14:creationId xmlns:p14="http://schemas.microsoft.com/office/powerpoint/2010/main" val="115611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42AF6-4E28-4EC4-8E3E-C80A20E07B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C21141-DBFA-40D1-BF14-74ED466F6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4A48C0-7D08-4255-812B-DDED6894F00B}"/>
              </a:ext>
            </a:extLst>
          </p:cNvPr>
          <p:cNvSpPr>
            <a:spLocks noGrp="1"/>
          </p:cNvSpPr>
          <p:nvPr>
            <p:ph type="dt" sz="half" idx="10"/>
          </p:nvPr>
        </p:nvSpPr>
        <p:spPr/>
        <p:txBody>
          <a:bodyPr/>
          <a:lstStyle/>
          <a:p>
            <a:fld id="{24E57CFA-68F5-4B3A-97E7-D298DBB6F3CF}" type="datetimeFigureOut">
              <a:rPr lang="en-US" smtClean="0"/>
              <a:t>12/12/2021</a:t>
            </a:fld>
            <a:endParaRPr lang="en-US"/>
          </a:p>
        </p:txBody>
      </p:sp>
      <p:sp>
        <p:nvSpPr>
          <p:cNvPr id="5" name="Footer Placeholder 4">
            <a:extLst>
              <a:ext uri="{FF2B5EF4-FFF2-40B4-BE49-F238E27FC236}">
                <a16:creationId xmlns:a16="http://schemas.microsoft.com/office/drawing/2014/main" id="{08DD1C8C-A9C9-4EA2-8461-54AB21146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F5F921-9795-4E78-AD56-A2E38803A82C}"/>
              </a:ext>
            </a:extLst>
          </p:cNvPr>
          <p:cNvSpPr>
            <a:spLocks noGrp="1"/>
          </p:cNvSpPr>
          <p:nvPr>
            <p:ph type="sldNum" sz="quarter" idx="12"/>
          </p:nvPr>
        </p:nvSpPr>
        <p:spPr/>
        <p:txBody>
          <a:bodyPr/>
          <a:lstStyle/>
          <a:p>
            <a:fld id="{86F46D42-0209-462F-B02B-D504A2E69961}" type="slidenum">
              <a:rPr lang="en-US" smtClean="0"/>
              <a:t>‹#›</a:t>
            </a:fld>
            <a:endParaRPr lang="en-US"/>
          </a:p>
        </p:txBody>
      </p:sp>
    </p:spTree>
    <p:extLst>
      <p:ext uri="{BB962C8B-B14F-4D97-AF65-F5344CB8AC3E}">
        <p14:creationId xmlns:p14="http://schemas.microsoft.com/office/powerpoint/2010/main" val="250113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3AEDF-6FCE-4B93-A249-3438478AB7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8040C9-6DF7-4377-B62E-090D9CFC91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079A-0157-4C54-B2B1-A0676685C179}"/>
              </a:ext>
            </a:extLst>
          </p:cNvPr>
          <p:cNvSpPr>
            <a:spLocks noGrp="1"/>
          </p:cNvSpPr>
          <p:nvPr>
            <p:ph type="dt" sz="half" idx="10"/>
          </p:nvPr>
        </p:nvSpPr>
        <p:spPr/>
        <p:txBody>
          <a:bodyPr/>
          <a:lstStyle/>
          <a:p>
            <a:fld id="{24E57CFA-68F5-4B3A-97E7-D298DBB6F3CF}" type="datetimeFigureOut">
              <a:rPr lang="en-US" smtClean="0"/>
              <a:t>12/12/2021</a:t>
            </a:fld>
            <a:endParaRPr lang="en-US"/>
          </a:p>
        </p:txBody>
      </p:sp>
      <p:sp>
        <p:nvSpPr>
          <p:cNvPr id="5" name="Footer Placeholder 4">
            <a:extLst>
              <a:ext uri="{FF2B5EF4-FFF2-40B4-BE49-F238E27FC236}">
                <a16:creationId xmlns:a16="http://schemas.microsoft.com/office/drawing/2014/main" id="{CE826BBF-F25D-4B6E-A30D-67E9E48865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58B28D-1C22-486D-A073-7409672FAC14}"/>
              </a:ext>
            </a:extLst>
          </p:cNvPr>
          <p:cNvSpPr>
            <a:spLocks noGrp="1"/>
          </p:cNvSpPr>
          <p:nvPr>
            <p:ph type="sldNum" sz="quarter" idx="12"/>
          </p:nvPr>
        </p:nvSpPr>
        <p:spPr/>
        <p:txBody>
          <a:bodyPr/>
          <a:lstStyle/>
          <a:p>
            <a:fld id="{86F46D42-0209-462F-B02B-D504A2E69961}" type="slidenum">
              <a:rPr lang="en-US" smtClean="0"/>
              <a:t>‹#›</a:t>
            </a:fld>
            <a:endParaRPr lang="en-US"/>
          </a:p>
        </p:txBody>
      </p:sp>
    </p:spTree>
    <p:extLst>
      <p:ext uri="{BB962C8B-B14F-4D97-AF65-F5344CB8AC3E}">
        <p14:creationId xmlns:p14="http://schemas.microsoft.com/office/powerpoint/2010/main" val="2905308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12/12/2021</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102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12/12/2021</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778250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12/12/2021</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002257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12/12/2021</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743347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12/12/2021</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321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12/12/2021</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957170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12/12/2021</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400059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12/12/2021</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345578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9256E-CC42-4496-A732-797CB40C45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B2A1E5-39BB-418D-B38A-120228F4AF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4F2AE-7B58-433E-8B5C-9F4C9C108516}"/>
              </a:ext>
            </a:extLst>
          </p:cNvPr>
          <p:cNvSpPr>
            <a:spLocks noGrp="1"/>
          </p:cNvSpPr>
          <p:nvPr>
            <p:ph type="dt" sz="half" idx="10"/>
          </p:nvPr>
        </p:nvSpPr>
        <p:spPr/>
        <p:txBody>
          <a:bodyPr/>
          <a:lstStyle/>
          <a:p>
            <a:fld id="{24E57CFA-68F5-4B3A-97E7-D298DBB6F3CF}" type="datetimeFigureOut">
              <a:rPr lang="en-US" smtClean="0"/>
              <a:t>12/12/2021</a:t>
            </a:fld>
            <a:endParaRPr lang="en-US"/>
          </a:p>
        </p:txBody>
      </p:sp>
      <p:sp>
        <p:nvSpPr>
          <p:cNvPr id="5" name="Footer Placeholder 4">
            <a:extLst>
              <a:ext uri="{FF2B5EF4-FFF2-40B4-BE49-F238E27FC236}">
                <a16:creationId xmlns:a16="http://schemas.microsoft.com/office/drawing/2014/main" id="{4DA861A8-FD60-4745-9A1C-C8462DA06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E3F2FE-6E5F-435A-A603-C70109CB496D}"/>
              </a:ext>
            </a:extLst>
          </p:cNvPr>
          <p:cNvSpPr>
            <a:spLocks noGrp="1"/>
          </p:cNvSpPr>
          <p:nvPr>
            <p:ph type="sldNum" sz="quarter" idx="12"/>
          </p:nvPr>
        </p:nvSpPr>
        <p:spPr/>
        <p:txBody>
          <a:bodyPr/>
          <a:lstStyle/>
          <a:p>
            <a:fld id="{86F46D42-0209-462F-B02B-D504A2E69961}" type="slidenum">
              <a:rPr lang="en-US" smtClean="0"/>
              <a:t>‹#›</a:t>
            </a:fld>
            <a:endParaRPr lang="en-US"/>
          </a:p>
        </p:txBody>
      </p:sp>
    </p:spTree>
    <p:extLst>
      <p:ext uri="{BB962C8B-B14F-4D97-AF65-F5344CB8AC3E}">
        <p14:creationId xmlns:p14="http://schemas.microsoft.com/office/powerpoint/2010/main" val="35082391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12/12/2021</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8972806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12/12/2021</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97500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12/12/2021</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087407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2F92E-493B-489C-948D-A51478293D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C19CD9-CF7F-4040-99ED-AC2349A604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C0D4E1-7DC7-4908-A798-A24E00309CA9}"/>
              </a:ext>
            </a:extLst>
          </p:cNvPr>
          <p:cNvSpPr>
            <a:spLocks noGrp="1"/>
          </p:cNvSpPr>
          <p:nvPr>
            <p:ph type="dt" sz="half" idx="10"/>
          </p:nvPr>
        </p:nvSpPr>
        <p:spPr/>
        <p:txBody>
          <a:bodyPr/>
          <a:lstStyle/>
          <a:p>
            <a:fld id="{24E57CFA-68F5-4B3A-97E7-D298DBB6F3CF}" type="datetimeFigureOut">
              <a:rPr lang="en-US" smtClean="0"/>
              <a:t>12/12/2021</a:t>
            </a:fld>
            <a:endParaRPr lang="en-US"/>
          </a:p>
        </p:txBody>
      </p:sp>
      <p:sp>
        <p:nvSpPr>
          <p:cNvPr id="5" name="Footer Placeholder 4">
            <a:extLst>
              <a:ext uri="{FF2B5EF4-FFF2-40B4-BE49-F238E27FC236}">
                <a16:creationId xmlns:a16="http://schemas.microsoft.com/office/drawing/2014/main" id="{C5D54B63-DEB0-4228-AA95-99009CFCEE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844C34-316E-48F0-AC34-8C2906F846D5}"/>
              </a:ext>
            </a:extLst>
          </p:cNvPr>
          <p:cNvSpPr>
            <a:spLocks noGrp="1"/>
          </p:cNvSpPr>
          <p:nvPr>
            <p:ph type="sldNum" sz="quarter" idx="12"/>
          </p:nvPr>
        </p:nvSpPr>
        <p:spPr/>
        <p:txBody>
          <a:bodyPr/>
          <a:lstStyle/>
          <a:p>
            <a:fld id="{86F46D42-0209-462F-B02B-D504A2E69961}" type="slidenum">
              <a:rPr lang="en-US" smtClean="0"/>
              <a:t>‹#›</a:t>
            </a:fld>
            <a:endParaRPr lang="en-US"/>
          </a:p>
        </p:txBody>
      </p:sp>
    </p:spTree>
    <p:extLst>
      <p:ext uri="{BB962C8B-B14F-4D97-AF65-F5344CB8AC3E}">
        <p14:creationId xmlns:p14="http://schemas.microsoft.com/office/powerpoint/2010/main" val="144080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650D-0292-4CF2-AA74-F41CAAD24F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7D86E2-EA7A-4C94-A625-A444C5CBF1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3561D-AE99-4C8B-8798-548F64DCE9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1BC70F-BC8D-4621-AC90-D694E0390E07}"/>
              </a:ext>
            </a:extLst>
          </p:cNvPr>
          <p:cNvSpPr>
            <a:spLocks noGrp="1"/>
          </p:cNvSpPr>
          <p:nvPr>
            <p:ph type="dt" sz="half" idx="10"/>
          </p:nvPr>
        </p:nvSpPr>
        <p:spPr/>
        <p:txBody>
          <a:bodyPr/>
          <a:lstStyle/>
          <a:p>
            <a:fld id="{24E57CFA-68F5-4B3A-97E7-D298DBB6F3CF}" type="datetimeFigureOut">
              <a:rPr lang="en-US" smtClean="0"/>
              <a:t>12/12/2021</a:t>
            </a:fld>
            <a:endParaRPr lang="en-US"/>
          </a:p>
        </p:txBody>
      </p:sp>
      <p:sp>
        <p:nvSpPr>
          <p:cNvPr id="6" name="Footer Placeholder 5">
            <a:extLst>
              <a:ext uri="{FF2B5EF4-FFF2-40B4-BE49-F238E27FC236}">
                <a16:creationId xmlns:a16="http://schemas.microsoft.com/office/drawing/2014/main" id="{A07E2E53-C4D7-462F-A4B2-8A2B4BD583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0A23B8-34E7-412D-8B78-C00692E408FE}"/>
              </a:ext>
            </a:extLst>
          </p:cNvPr>
          <p:cNvSpPr>
            <a:spLocks noGrp="1"/>
          </p:cNvSpPr>
          <p:nvPr>
            <p:ph type="sldNum" sz="quarter" idx="12"/>
          </p:nvPr>
        </p:nvSpPr>
        <p:spPr/>
        <p:txBody>
          <a:bodyPr/>
          <a:lstStyle/>
          <a:p>
            <a:fld id="{86F46D42-0209-462F-B02B-D504A2E69961}" type="slidenum">
              <a:rPr lang="en-US" smtClean="0"/>
              <a:t>‹#›</a:t>
            </a:fld>
            <a:endParaRPr lang="en-US"/>
          </a:p>
        </p:txBody>
      </p:sp>
    </p:spTree>
    <p:extLst>
      <p:ext uri="{BB962C8B-B14F-4D97-AF65-F5344CB8AC3E}">
        <p14:creationId xmlns:p14="http://schemas.microsoft.com/office/powerpoint/2010/main" val="2572858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0EA27-A8CA-4F91-960B-E2F5EFFB62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178493-1897-4A92-9E64-A73C7E5021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F118F1-4475-4393-9BB2-A86766978E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583AA9-B4F3-4D76-BE27-8C1CB4159B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18196D-8E5F-4DEF-9BA2-559227F917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22EBD4-6B6C-4AD2-8B60-8955266D5888}"/>
              </a:ext>
            </a:extLst>
          </p:cNvPr>
          <p:cNvSpPr>
            <a:spLocks noGrp="1"/>
          </p:cNvSpPr>
          <p:nvPr>
            <p:ph type="dt" sz="half" idx="10"/>
          </p:nvPr>
        </p:nvSpPr>
        <p:spPr/>
        <p:txBody>
          <a:bodyPr/>
          <a:lstStyle/>
          <a:p>
            <a:fld id="{24E57CFA-68F5-4B3A-97E7-D298DBB6F3CF}" type="datetimeFigureOut">
              <a:rPr lang="en-US" smtClean="0"/>
              <a:t>12/12/2021</a:t>
            </a:fld>
            <a:endParaRPr lang="en-US"/>
          </a:p>
        </p:txBody>
      </p:sp>
      <p:sp>
        <p:nvSpPr>
          <p:cNvPr id="8" name="Footer Placeholder 7">
            <a:extLst>
              <a:ext uri="{FF2B5EF4-FFF2-40B4-BE49-F238E27FC236}">
                <a16:creationId xmlns:a16="http://schemas.microsoft.com/office/drawing/2014/main" id="{A8A2DC23-C2EB-47A8-AF16-D0B898F0D3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52C32E-BB80-495A-BCF9-D5809D0D3AFF}"/>
              </a:ext>
            </a:extLst>
          </p:cNvPr>
          <p:cNvSpPr>
            <a:spLocks noGrp="1"/>
          </p:cNvSpPr>
          <p:nvPr>
            <p:ph type="sldNum" sz="quarter" idx="12"/>
          </p:nvPr>
        </p:nvSpPr>
        <p:spPr/>
        <p:txBody>
          <a:bodyPr/>
          <a:lstStyle/>
          <a:p>
            <a:fld id="{86F46D42-0209-462F-B02B-D504A2E69961}" type="slidenum">
              <a:rPr lang="en-US" smtClean="0"/>
              <a:t>‹#›</a:t>
            </a:fld>
            <a:endParaRPr lang="en-US"/>
          </a:p>
        </p:txBody>
      </p:sp>
    </p:spTree>
    <p:extLst>
      <p:ext uri="{BB962C8B-B14F-4D97-AF65-F5344CB8AC3E}">
        <p14:creationId xmlns:p14="http://schemas.microsoft.com/office/powerpoint/2010/main" val="3258897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F774F-5F5C-4A7A-AE9F-025E516661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CE7941-651A-4931-A191-4FDE7477BB83}"/>
              </a:ext>
            </a:extLst>
          </p:cNvPr>
          <p:cNvSpPr>
            <a:spLocks noGrp="1"/>
          </p:cNvSpPr>
          <p:nvPr>
            <p:ph type="dt" sz="half" idx="10"/>
          </p:nvPr>
        </p:nvSpPr>
        <p:spPr/>
        <p:txBody>
          <a:bodyPr/>
          <a:lstStyle/>
          <a:p>
            <a:fld id="{24E57CFA-68F5-4B3A-97E7-D298DBB6F3CF}" type="datetimeFigureOut">
              <a:rPr lang="en-US" smtClean="0"/>
              <a:t>12/12/2021</a:t>
            </a:fld>
            <a:endParaRPr lang="en-US"/>
          </a:p>
        </p:txBody>
      </p:sp>
      <p:sp>
        <p:nvSpPr>
          <p:cNvPr id="4" name="Footer Placeholder 3">
            <a:extLst>
              <a:ext uri="{FF2B5EF4-FFF2-40B4-BE49-F238E27FC236}">
                <a16:creationId xmlns:a16="http://schemas.microsoft.com/office/drawing/2014/main" id="{7E2664D0-34FF-489B-A1B1-DC10DC458E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0AE3A6-2DFD-4FA7-A440-AFA18786A1B2}"/>
              </a:ext>
            </a:extLst>
          </p:cNvPr>
          <p:cNvSpPr>
            <a:spLocks noGrp="1"/>
          </p:cNvSpPr>
          <p:nvPr>
            <p:ph type="sldNum" sz="quarter" idx="12"/>
          </p:nvPr>
        </p:nvSpPr>
        <p:spPr/>
        <p:txBody>
          <a:bodyPr/>
          <a:lstStyle/>
          <a:p>
            <a:fld id="{86F46D42-0209-462F-B02B-D504A2E69961}" type="slidenum">
              <a:rPr lang="en-US" smtClean="0"/>
              <a:t>‹#›</a:t>
            </a:fld>
            <a:endParaRPr lang="en-US"/>
          </a:p>
        </p:txBody>
      </p:sp>
    </p:spTree>
    <p:extLst>
      <p:ext uri="{BB962C8B-B14F-4D97-AF65-F5344CB8AC3E}">
        <p14:creationId xmlns:p14="http://schemas.microsoft.com/office/powerpoint/2010/main" val="905732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0B0D58-6D41-4982-A125-C07B38AD6E0C}"/>
              </a:ext>
            </a:extLst>
          </p:cNvPr>
          <p:cNvSpPr>
            <a:spLocks noGrp="1"/>
          </p:cNvSpPr>
          <p:nvPr>
            <p:ph type="dt" sz="half" idx="10"/>
          </p:nvPr>
        </p:nvSpPr>
        <p:spPr/>
        <p:txBody>
          <a:bodyPr/>
          <a:lstStyle/>
          <a:p>
            <a:fld id="{24E57CFA-68F5-4B3A-97E7-D298DBB6F3CF}" type="datetimeFigureOut">
              <a:rPr lang="en-US" smtClean="0"/>
              <a:t>12/12/2021</a:t>
            </a:fld>
            <a:endParaRPr lang="en-US"/>
          </a:p>
        </p:txBody>
      </p:sp>
      <p:sp>
        <p:nvSpPr>
          <p:cNvPr id="3" name="Footer Placeholder 2">
            <a:extLst>
              <a:ext uri="{FF2B5EF4-FFF2-40B4-BE49-F238E27FC236}">
                <a16:creationId xmlns:a16="http://schemas.microsoft.com/office/drawing/2014/main" id="{EED41664-C25E-4ADC-B693-37AD274576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59968C-4F58-4E75-B773-A789C1C87368}"/>
              </a:ext>
            </a:extLst>
          </p:cNvPr>
          <p:cNvSpPr>
            <a:spLocks noGrp="1"/>
          </p:cNvSpPr>
          <p:nvPr>
            <p:ph type="sldNum" sz="quarter" idx="12"/>
          </p:nvPr>
        </p:nvSpPr>
        <p:spPr/>
        <p:txBody>
          <a:bodyPr/>
          <a:lstStyle/>
          <a:p>
            <a:fld id="{86F46D42-0209-462F-B02B-D504A2E69961}" type="slidenum">
              <a:rPr lang="en-US" smtClean="0"/>
              <a:t>‹#›</a:t>
            </a:fld>
            <a:endParaRPr lang="en-US"/>
          </a:p>
        </p:txBody>
      </p:sp>
    </p:spTree>
    <p:extLst>
      <p:ext uri="{BB962C8B-B14F-4D97-AF65-F5344CB8AC3E}">
        <p14:creationId xmlns:p14="http://schemas.microsoft.com/office/powerpoint/2010/main" val="166337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80FE-8E7F-4B34-A45D-1A86F51299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A1D1BA-63C3-4BA0-BF11-7EB2F315D7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D789DF-32E2-4226-8697-0783A875AA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9A98B2-952E-4D92-9535-FA3F332164C5}"/>
              </a:ext>
            </a:extLst>
          </p:cNvPr>
          <p:cNvSpPr>
            <a:spLocks noGrp="1"/>
          </p:cNvSpPr>
          <p:nvPr>
            <p:ph type="dt" sz="half" idx="10"/>
          </p:nvPr>
        </p:nvSpPr>
        <p:spPr/>
        <p:txBody>
          <a:bodyPr/>
          <a:lstStyle/>
          <a:p>
            <a:fld id="{24E57CFA-68F5-4B3A-97E7-D298DBB6F3CF}" type="datetimeFigureOut">
              <a:rPr lang="en-US" smtClean="0"/>
              <a:t>12/12/2021</a:t>
            </a:fld>
            <a:endParaRPr lang="en-US"/>
          </a:p>
        </p:txBody>
      </p:sp>
      <p:sp>
        <p:nvSpPr>
          <p:cNvPr id="6" name="Footer Placeholder 5">
            <a:extLst>
              <a:ext uri="{FF2B5EF4-FFF2-40B4-BE49-F238E27FC236}">
                <a16:creationId xmlns:a16="http://schemas.microsoft.com/office/drawing/2014/main" id="{5AFEDE6B-DD7E-4E06-838B-F2C12CCC8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84C60F-BF2B-4FE3-A03D-DDC06E3C239C}"/>
              </a:ext>
            </a:extLst>
          </p:cNvPr>
          <p:cNvSpPr>
            <a:spLocks noGrp="1"/>
          </p:cNvSpPr>
          <p:nvPr>
            <p:ph type="sldNum" sz="quarter" idx="12"/>
          </p:nvPr>
        </p:nvSpPr>
        <p:spPr/>
        <p:txBody>
          <a:bodyPr/>
          <a:lstStyle/>
          <a:p>
            <a:fld id="{86F46D42-0209-462F-B02B-D504A2E69961}" type="slidenum">
              <a:rPr lang="en-US" smtClean="0"/>
              <a:t>‹#›</a:t>
            </a:fld>
            <a:endParaRPr lang="en-US"/>
          </a:p>
        </p:txBody>
      </p:sp>
    </p:spTree>
    <p:extLst>
      <p:ext uri="{BB962C8B-B14F-4D97-AF65-F5344CB8AC3E}">
        <p14:creationId xmlns:p14="http://schemas.microsoft.com/office/powerpoint/2010/main" val="561233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4579B-629E-4309-ADFF-EDBBAE11C1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322CF1-D4DB-4446-B884-8AD86FFDDA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1431F9-BB04-448C-A164-DC153F9ED1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BF1A2E-CFAB-4CEC-BC9C-47667C95DC90}"/>
              </a:ext>
            </a:extLst>
          </p:cNvPr>
          <p:cNvSpPr>
            <a:spLocks noGrp="1"/>
          </p:cNvSpPr>
          <p:nvPr>
            <p:ph type="dt" sz="half" idx="10"/>
          </p:nvPr>
        </p:nvSpPr>
        <p:spPr/>
        <p:txBody>
          <a:bodyPr/>
          <a:lstStyle/>
          <a:p>
            <a:fld id="{24E57CFA-68F5-4B3A-97E7-D298DBB6F3CF}" type="datetimeFigureOut">
              <a:rPr lang="en-US" smtClean="0"/>
              <a:t>12/12/2021</a:t>
            </a:fld>
            <a:endParaRPr lang="en-US"/>
          </a:p>
        </p:txBody>
      </p:sp>
      <p:sp>
        <p:nvSpPr>
          <p:cNvPr id="6" name="Footer Placeholder 5">
            <a:extLst>
              <a:ext uri="{FF2B5EF4-FFF2-40B4-BE49-F238E27FC236}">
                <a16:creationId xmlns:a16="http://schemas.microsoft.com/office/drawing/2014/main" id="{B75227F7-5E32-487E-99E6-D8A84D8813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8A757B-2699-430B-94FD-9A82FC2C81F2}"/>
              </a:ext>
            </a:extLst>
          </p:cNvPr>
          <p:cNvSpPr>
            <a:spLocks noGrp="1"/>
          </p:cNvSpPr>
          <p:nvPr>
            <p:ph type="sldNum" sz="quarter" idx="12"/>
          </p:nvPr>
        </p:nvSpPr>
        <p:spPr/>
        <p:txBody>
          <a:bodyPr/>
          <a:lstStyle/>
          <a:p>
            <a:fld id="{86F46D42-0209-462F-B02B-D504A2E69961}" type="slidenum">
              <a:rPr lang="en-US" smtClean="0"/>
              <a:t>‹#›</a:t>
            </a:fld>
            <a:endParaRPr lang="en-US"/>
          </a:p>
        </p:txBody>
      </p:sp>
    </p:spTree>
    <p:extLst>
      <p:ext uri="{BB962C8B-B14F-4D97-AF65-F5344CB8AC3E}">
        <p14:creationId xmlns:p14="http://schemas.microsoft.com/office/powerpoint/2010/main" val="1540190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0FB0A0-7AC9-4031-810E-958599278C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3D93E3-770B-4E6C-BA10-9FEA43208E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9970A4-153A-4C6A-BB54-C9D0E7F892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E57CFA-68F5-4B3A-97E7-D298DBB6F3CF}" type="datetimeFigureOut">
              <a:rPr lang="en-US" smtClean="0"/>
              <a:t>12/12/2021</a:t>
            </a:fld>
            <a:endParaRPr lang="en-US"/>
          </a:p>
        </p:txBody>
      </p:sp>
      <p:sp>
        <p:nvSpPr>
          <p:cNvPr id="5" name="Footer Placeholder 4">
            <a:extLst>
              <a:ext uri="{FF2B5EF4-FFF2-40B4-BE49-F238E27FC236}">
                <a16:creationId xmlns:a16="http://schemas.microsoft.com/office/drawing/2014/main" id="{95816B5E-1F48-4980-84B5-90AD0C34D7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A6234D-92B3-4E91-9E99-A9AACAAF8E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46D42-0209-462F-B02B-D504A2E69961}" type="slidenum">
              <a:rPr lang="en-US" smtClean="0"/>
              <a:t>‹#›</a:t>
            </a:fld>
            <a:endParaRPr lang="en-US"/>
          </a:p>
        </p:txBody>
      </p:sp>
    </p:spTree>
    <p:extLst>
      <p:ext uri="{BB962C8B-B14F-4D97-AF65-F5344CB8AC3E}">
        <p14:creationId xmlns:p14="http://schemas.microsoft.com/office/powerpoint/2010/main" val="33204300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12/12/2021</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68664110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1.png"/><Relationship Id="rId7" Type="http://schemas.openxmlformats.org/officeDocument/2006/relationships/customXml" Target="../ink/ink4.xml"/><Relationship Id="rId12" Type="http://schemas.openxmlformats.org/officeDocument/2006/relationships/customXml" Target="../ink/ink8.xml"/><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customXml" Target="../ink/ink3.xml"/><Relationship Id="rId11" Type="http://schemas.openxmlformats.org/officeDocument/2006/relationships/image" Target="../media/image42.png"/><Relationship Id="rId5" Type="http://schemas.openxmlformats.org/officeDocument/2006/relationships/image" Target="../media/image31.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4.jpg"/></Relationships>
</file>

<file path=ppt/slides/_rels/slide1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55.png"/><Relationship Id="rId18" Type="http://schemas.openxmlformats.org/officeDocument/2006/relationships/image" Target="../media/image56.png"/><Relationship Id="rId3" Type="http://schemas.microsoft.com/office/2007/relationships/hdphoto" Target="../media/hdphoto2.wdp"/><Relationship Id="rId7" Type="http://schemas.openxmlformats.org/officeDocument/2006/relationships/image" Target="../media/image52.png"/><Relationship Id="rId12" Type="http://schemas.openxmlformats.org/officeDocument/2006/relationships/customXml" Target="../ink/ink13.xml"/><Relationship Id="rId17" Type="http://schemas.openxmlformats.org/officeDocument/2006/relationships/customXml" Target="../ink/ink16.xml"/><Relationship Id="rId2" Type="http://schemas.openxmlformats.org/officeDocument/2006/relationships/image" Target="../media/image50.png"/><Relationship Id="rId16" Type="http://schemas.openxmlformats.org/officeDocument/2006/relationships/customXml" Target="../ink/ink15.xml"/><Relationship Id="rId1" Type="http://schemas.openxmlformats.org/officeDocument/2006/relationships/slideLayout" Target="../slideLayouts/slideLayout13.xml"/><Relationship Id="rId6" Type="http://schemas.openxmlformats.org/officeDocument/2006/relationships/customXml" Target="../ink/ink10.xml"/><Relationship Id="rId11" Type="http://schemas.openxmlformats.org/officeDocument/2006/relationships/image" Target="../media/image54.png"/><Relationship Id="rId5" Type="http://schemas.openxmlformats.org/officeDocument/2006/relationships/image" Target="../media/image51.png"/><Relationship Id="rId15" Type="http://schemas.openxmlformats.org/officeDocument/2006/relationships/image" Target="../media/image31.png"/><Relationship Id="rId10" Type="http://schemas.openxmlformats.org/officeDocument/2006/relationships/customXml" Target="../ink/ink12.xml"/><Relationship Id="rId4" Type="http://schemas.openxmlformats.org/officeDocument/2006/relationships/customXml" Target="../ink/ink9.xml"/><Relationship Id="rId9" Type="http://schemas.openxmlformats.org/officeDocument/2006/relationships/image" Target="../media/image53.png"/><Relationship Id="rId14" Type="http://schemas.openxmlformats.org/officeDocument/2006/relationships/customXml" Target="../ink/ink14.xml"/></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29.png"/><Relationship Id="rId1" Type="http://schemas.openxmlformats.org/officeDocument/2006/relationships/slideLayout" Target="../slideLayouts/slideLayout1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6.png"/><Relationship Id="rId1" Type="http://schemas.openxmlformats.org/officeDocument/2006/relationships/slideLayout" Target="../slideLayouts/slideLayout17.xml"/><Relationship Id="rId5" Type="http://schemas.openxmlformats.org/officeDocument/2006/relationships/image" Target="../media/image65.jpeg"/><Relationship Id="rId4" Type="http://schemas.openxmlformats.org/officeDocument/2006/relationships/image" Target="../media/image64.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7.png"/><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diagramLayout" Target="../diagrams/layout3.xml"/><Relationship Id="rId7" Type="http://schemas.openxmlformats.org/officeDocument/2006/relationships/image" Target="../media/image24.jpg"/><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27.png"/><Relationship Id="rId4" Type="http://schemas.openxmlformats.org/officeDocument/2006/relationships/diagramQuickStyle" Target="../diagrams/quickStyle3.xml"/><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jp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40E0E787-6A3F-4579-9E73-AC9FBB0E3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E65DC-B86C-45FE-B97F-911DF368595E}"/>
              </a:ext>
            </a:extLst>
          </p:cNvPr>
          <p:cNvSpPr>
            <a:spLocks noGrp="1"/>
          </p:cNvSpPr>
          <p:nvPr>
            <p:ph type="ctrTitle"/>
          </p:nvPr>
        </p:nvSpPr>
        <p:spPr>
          <a:xfrm>
            <a:off x="914400" y="1147481"/>
            <a:ext cx="4244341" cy="2532980"/>
          </a:xfrm>
        </p:spPr>
        <p:txBody>
          <a:bodyPr>
            <a:normAutofit/>
          </a:bodyPr>
          <a:lstStyle/>
          <a:p>
            <a:pPr algn="ctr"/>
            <a:r>
              <a:rPr lang="en-US"/>
              <a:t>Harry POTTER</a:t>
            </a:r>
            <a:br>
              <a:rPr lang="en-US"/>
            </a:br>
            <a:r>
              <a:rPr lang="en-US"/>
              <a:t>CHAMBER OF SECRETs</a:t>
            </a:r>
          </a:p>
        </p:txBody>
      </p:sp>
      <p:sp>
        <p:nvSpPr>
          <p:cNvPr id="3" name="Subtitle 2">
            <a:extLst>
              <a:ext uri="{FF2B5EF4-FFF2-40B4-BE49-F238E27FC236}">
                <a16:creationId xmlns:a16="http://schemas.microsoft.com/office/drawing/2014/main" id="{449DE6C3-517A-4932-B465-5F0046966B56}"/>
              </a:ext>
            </a:extLst>
          </p:cNvPr>
          <p:cNvSpPr>
            <a:spLocks noGrp="1"/>
          </p:cNvSpPr>
          <p:nvPr>
            <p:ph type="subTitle" idx="1"/>
          </p:nvPr>
        </p:nvSpPr>
        <p:spPr>
          <a:xfrm>
            <a:off x="1386840" y="4283220"/>
            <a:ext cx="3299460" cy="1487117"/>
          </a:xfrm>
        </p:spPr>
        <p:txBody>
          <a:bodyPr>
            <a:normAutofit/>
          </a:bodyPr>
          <a:lstStyle/>
          <a:p>
            <a:pPr algn="ctr"/>
            <a:r>
              <a:rPr lang="en-US" sz="2800" b="1" dirty="0"/>
              <a:t>Over Long Sequel Short of Magic</a:t>
            </a:r>
          </a:p>
        </p:txBody>
      </p:sp>
      <p:pic>
        <p:nvPicPr>
          <p:cNvPr id="5" name="Picture 4" descr="A group of people posing for the camera&#10;&#10;Description automatically generated">
            <a:extLst>
              <a:ext uri="{FF2B5EF4-FFF2-40B4-BE49-F238E27FC236}">
                <a16:creationId xmlns:a16="http://schemas.microsoft.com/office/drawing/2014/main" id="{6D55D547-D844-474C-9F6B-DF840F283F6F}"/>
              </a:ext>
            </a:extLst>
          </p:cNvPr>
          <p:cNvPicPr>
            <a:picLocks noChangeAspect="1"/>
          </p:cNvPicPr>
          <p:nvPr/>
        </p:nvPicPr>
        <p:blipFill rotWithShape="1">
          <a:blip r:embed="rId2">
            <a:extLst>
              <a:ext uri="{28A0092B-C50C-407E-A947-70E740481C1C}">
                <a14:useLocalDpi xmlns:a14="http://schemas.microsoft.com/office/drawing/2010/main" val="0"/>
              </a:ext>
            </a:extLst>
          </a:blip>
          <a:srcRect l="13291" t="-1398" r="6554" b="-17350"/>
          <a:stretch/>
        </p:blipFill>
        <p:spPr>
          <a:xfrm>
            <a:off x="5505582" y="492488"/>
            <a:ext cx="6180977" cy="6180977"/>
          </a:xfrm>
          <a:custGeom>
            <a:avLst/>
            <a:gdLst/>
            <a:ahLst/>
            <a:cxnLst/>
            <a:rect l="l" t="t" r="r" b="b"/>
            <a:pathLst>
              <a:path w="5360306" h="5360306">
                <a:moveTo>
                  <a:pt x="2680153" y="0"/>
                </a:moveTo>
                <a:cubicBezTo>
                  <a:pt x="4160361" y="0"/>
                  <a:pt x="5360306" y="1199945"/>
                  <a:pt x="5360306" y="2680153"/>
                </a:cubicBezTo>
                <a:cubicBezTo>
                  <a:pt x="5360306" y="4160361"/>
                  <a:pt x="4160361" y="5360306"/>
                  <a:pt x="2680153" y="5360306"/>
                </a:cubicBezTo>
                <a:cubicBezTo>
                  <a:pt x="1199945" y="5360306"/>
                  <a:pt x="0" y="4160361"/>
                  <a:pt x="0" y="2680153"/>
                </a:cubicBezTo>
                <a:cubicBezTo>
                  <a:pt x="0" y="1199945"/>
                  <a:pt x="1199945" y="0"/>
                  <a:pt x="2680153" y="0"/>
                </a:cubicBezTo>
                <a:close/>
              </a:path>
            </a:pathLst>
          </a:custGeom>
        </p:spPr>
      </p:pic>
      <p:cxnSp>
        <p:nvCxnSpPr>
          <p:cNvPr id="93" name="Straight Connector 92">
            <a:extLst>
              <a:ext uri="{FF2B5EF4-FFF2-40B4-BE49-F238E27FC236}">
                <a16:creationId xmlns:a16="http://schemas.microsoft.com/office/drawing/2014/main" id="{651B3B56-501F-42FF-8534-28EF7857BD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50993" y="399708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78DB8A0-9FF5-471F-BAC3-098541F74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22A21990-63C7-495D-80A1-46249F19ED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62000"/>
            <a:ext cx="10668000" cy="5334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57135-11D3-48D7-89C0-2C78647ADBDD}"/>
              </a:ext>
            </a:extLst>
          </p:cNvPr>
          <p:cNvSpPr>
            <a:spLocks noGrp="1"/>
          </p:cNvSpPr>
          <p:nvPr>
            <p:ph type="title"/>
          </p:nvPr>
        </p:nvSpPr>
        <p:spPr>
          <a:xfrm>
            <a:off x="1429566" y="1368611"/>
            <a:ext cx="5430868" cy="1037163"/>
          </a:xfrm>
        </p:spPr>
        <p:txBody>
          <a:bodyPr vert="horz" lIns="91440" tIns="45720" rIns="91440" bIns="45720" rtlCol="0">
            <a:normAutofit/>
          </a:bodyPr>
          <a:lstStyle/>
          <a:p>
            <a:pPr>
              <a:lnSpc>
                <a:spcPct val="110000"/>
              </a:lnSpc>
            </a:pPr>
            <a:r>
              <a:rPr lang="en-US" dirty="0"/>
              <a:t>Comparing top Sentiments</a:t>
            </a:r>
          </a:p>
        </p:txBody>
      </p:sp>
      <p:pic>
        <p:nvPicPr>
          <p:cNvPr id="13" name="Picture 12" descr="Chart, bar chart, histogram&#10;&#10;Description automatically generated">
            <a:extLst>
              <a:ext uri="{FF2B5EF4-FFF2-40B4-BE49-F238E27FC236}">
                <a16:creationId xmlns:a16="http://schemas.microsoft.com/office/drawing/2014/main" id="{44032AF3-1044-4E2E-A8B3-5B8801E5C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1601" y="2767986"/>
            <a:ext cx="2845103" cy="2218356"/>
          </a:xfrm>
          <a:prstGeom prst="rect">
            <a:avLst/>
          </a:prstGeom>
        </p:spPr>
      </p:pic>
      <p:pic>
        <p:nvPicPr>
          <p:cNvPr id="7" name="Picture 6" descr="Chart, bar chart&#10;&#10;Description automatically generated">
            <a:extLst>
              <a:ext uri="{FF2B5EF4-FFF2-40B4-BE49-F238E27FC236}">
                <a16:creationId xmlns:a16="http://schemas.microsoft.com/office/drawing/2014/main" id="{9C0ADFAF-F732-4956-8322-2E516EAA5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322" y="2767986"/>
            <a:ext cx="2845104" cy="2131849"/>
          </a:xfrm>
          <a:prstGeom prst="rect">
            <a:avLst/>
          </a:prstGeom>
        </p:spPr>
      </p:pic>
      <p:pic>
        <p:nvPicPr>
          <p:cNvPr id="5" name="Content Placeholder 4" descr="Chart, bar chart&#10;&#10;Description automatically generated">
            <a:extLst>
              <a:ext uri="{FF2B5EF4-FFF2-40B4-BE49-F238E27FC236}">
                <a16:creationId xmlns:a16="http://schemas.microsoft.com/office/drawing/2014/main" id="{752EB5E7-E8D9-4CDC-860B-94AACCE97E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479" y="2883988"/>
            <a:ext cx="3271202" cy="1986352"/>
          </a:xfrm>
          <a:prstGeom prst="rect">
            <a:avLst/>
          </a:prstGeom>
        </p:spPr>
      </p:pic>
    </p:spTree>
    <p:extLst>
      <p:ext uri="{BB962C8B-B14F-4D97-AF65-F5344CB8AC3E}">
        <p14:creationId xmlns:p14="http://schemas.microsoft.com/office/powerpoint/2010/main" val="111256502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0">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Title 23">
            <a:extLst>
              <a:ext uri="{FF2B5EF4-FFF2-40B4-BE49-F238E27FC236}">
                <a16:creationId xmlns:a16="http://schemas.microsoft.com/office/drawing/2014/main" id="{7D5AF256-9101-4DBD-B969-A2789D69A17E}"/>
              </a:ext>
            </a:extLst>
          </p:cNvPr>
          <p:cNvSpPr>
            <a:spLocks noGrp="1"/>
          </p:cNvSpPr>
          <p:nvPr>
            <p:ph type="title"/>
          </p:nvPr>
        </p:nvSpPr>
        <p:spPr>
          <a:xfrm>
            <a:off x="736809" y="2083624"/>
            <a:ext cx="4220967" cy="1907840"/>
          </a:xfrm>
        </p:spPr>
        <p:txBody>
          <a:bodyPr vert="horz" lIns="91440" tIns="45720" rIns="91440" bIns="45720" rtlCol="0" anchor="b">
            <a:normAutofit/>
          </a:bodyPr>
          <a:lstStyle/>
          <a:p>
            <a:r>
              <a:rPr kumimoji="0" lang="en-US" sz="3000" b="1" i="0" u="none" strike="noStrike" cap="all" spc="600" normalizeH="0" baseline="0" noProof="0" dirty="0">
                <a:ln>
                  <a:noFill/>
                </a:ln>
                <a:solidFill>
                  <a:schemeClr val="bg1"/>
                </a:solidFill>
                <a:effectLst/>
                <a:uLnTx/>
                <a:uFillTx/>
              </a:rPr>
              <a:t>Is harry really the central character in </a:t>
            </a:r>
            <a:r>
              <a:rPr kumimoji="0" lang="en-US" sz="3000" b="1" i="0" u="none" strike="noStrike" cap="all" spc="600" normalizeH="0" baseline="0" noProof="0" dirty="0" err="1">
                <a:ln>
                  <a:noFill/>
                </a:ln>
                <a:solidFill>
                  <a:schemeClr val="bg1"/>
                </a:solidFill>
                <a:effectLst/>
                <a:uLnTx/>
                <a:uFillTx/>
              </a:rPr>
              <a:t>th</a:t>
            </a:r>
            <a:r>
              <a:rPr lang="en-US" sz="3000" b="1" cap="all" spc="600" dirty="0">
                <a:solidFill>
                  <a:schemeClr val="bg1"/>
                </a:solidFill>
              </a:rPr>
              <a:t>e trio?</a:t>
            </a:r>
            <a:endParaRPr lang="en-US" sz="3000" dirty="0">
              <a:solidFill>
                <a:schemeClr val="bg1"/>
              </a:solidFill>
            </a:endParaRPr>
          </a:p>
        </p:txBody>
      </p:sp>
      <p:grpSp>
        <p:nvGrpSpPr>
          <p:cNvPr id="33" name="Group 32">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34"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19" name="Content Placeholder 18" descr="Chart, bar chart&#10;&#10;Description automatically generated">
            <a:extLst>
              <a:ext uri="{FF2B5EF4-FFF2-40B4-BE49-F238E27FC236}">
                <a16:creationId xmlns:a16="http://schemas.microsoft.com/office/drawing/2014/main" id="{A2F486BF-DF45-48CC-87B2-7A9523D1858A}"/>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t="6827" b="-6827"/>
          <a:stretch/>
        </p:blipFill>
        <p:spPr>
          <a:xfrm>
            <a:off x="6336338" y="1714559"/>
            <a:ext cx="5646064" cy="3428424"/>
          </a:xfrm>
          <a:prstGeom prst="rect">
            <a:avLst/>
          </a:prstGeom>
        </p:spPr>
      </p:pic>
      <p:pic>
        <p:nvPicPr>
          <p:cNvPr id="3" name="Picture 2" descr="A person in a black dress&#10;&#10;Description automatically generated with medium confidence">
            <a:extLst>
              <a:ext uri="{FF2B5EF4-FFF2-40B4-BE49-F238E27FC236}">
                <a16:creationId xmlns:a16="http://schemas.microsoft.com/office/drawing/2014/main" id="{2313A161-4953-4183-8111-E9C20CC9D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847" y="1332656"/>
            <a:ext cx="1959259" cy="426720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4A1F11C1-60C6-4A57-8D2D-F02D6A96F8A5}"/>
                  </a:ext>
                </a:extLst>
              </p14:cNvPr>
              <p14:cNvContentPartPr/>
              <p14:nvPr/>
            </p14:nvContentPartPr>
            <p14:xfrm>
              <a:off x="-2451300" y="6133860"/>
              <a:ext cx="360" cy="360"/>
            </p14:xfrm>
          </p:contentPart>
        </mc:Choice>
        <mc:Fallback>
          <p:pic>
            <p:nvPicPr>
              <p:cNvPr id="2" name="Ink 1">
                <a:extLst>
                  <a:ext uri="{FF2B5EF4-FFF2-40B4-BE49-F238E27FC236}">
                    <a16:creationId xmlns:a16="http://schemas.microsoft.com/office/drawing/2014/main" id="{4A1F11C1-60C6-4A57-8D2D-F02D6A96F8A5}"/>
                  </a:ext>
                </a:extLst>
              </p:cNvPr>
              <p:cNvPicPr/>
              <p:nvPr/>
            </p:nvPicPr>
            <p:blipFill>
              <a:blip r:embed="rId5"/>
              <a:stretch>
                <a:fillRect/>
              </a:stretch>
            </p:blipFill>
            <p:spPr>
              <a:xfrm>
                <a:off x="-2459940" y="61252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3DE2CCAC-878C-4AFF-9059-FE2B687B87CC}"/>
                  </a:ext>
                </a:extLst>
              </p14:cNvPr>
              <p14:cNvContentPartPr/>
              <p14:nvPr/>
            </p14:nvContentPartPr>
            <p14:xfrm>
              <a:off x="-2464260" y="6400260"/>
              <a:ext cx="360" cy="360"/>
            </p14:xfrm>
          </p:contentPart>
        </mc:Choice>
        <mc:Fallback>
          <p:pic>
            <p:nvPicPr>
              <p:cNvPr id="4" name="Ink 3">
                <a:extLst>
                  <a:ext uri="{FF2B5EF4-FFF2-40B4-BE49-F238E27FC236}">
                    <a16:creationId xmlns:a16="http://schemas.microsoft.com/office/drawing/2014/main" id="{3DE2CCAC-878C-4AFF-9059-FE2B687B87CC}"/>
                  </a:ext>
                </a:extLst>
              </p:cNvPr>
              <p:cNvPicPr/>
              <p:nvPr/>
            </p:nvPicPr>
            <p:blipFill>
              <a:blip r:embed="rId5"/>
              <a:stretch>
                <a:fillRect/>
              </a:stretch>
            </p:blipFill>
            <p:spPr>
              <a:xfrm>
                <a:off x="-2472900" y="63916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2D6DA555-9B00-4207-9216-EAA6A454715E}"/>
                  </a:ext>
                </a:extLst>
              </p14:cNvPr>
              <p14:cNvContentPartPr/>
              <p14:nvPr/>
            </p14:nvContentPartPr>
            <p14:xfrm>
              <a:off x="-1460580" y="4737060"/>
              <a:ext cx="360" cy="360"/>
            </p14:xfrm>
          </p:contentPart>
        </mc:Choice>
        <mc:Fallback>
          <p:pic>
            <p:nvPicPr>
              <p:cNvPr id="5" name="Ink 4">
                <a:extLst>
                  <a:ext uri="{FF2B5EF4-FFF2-40B4-BE49-F238E27FC236}">
                    <a16:creationId xmlns:a16="http://schemas.microsoft.com/office/drawing/2014/main" id="{2D6DA555-9B00-4207-9216-EAA6A454715E}"/>
                  </a:ext>
                </a:extLst>
              </p:cNvPr>
              <p:cNvPicPr/>
              <p:nvPr/>
            </p:nvPicPr>
            <p:blipFill>
              <a:blip r:embed="rId5"/>
              <a:stretch>
                <a:fillRect/>
              </a:stretch>
            </p:blipFill>
            <p:spPr>
              <a:xfrm>
                <a:off x="-1469220" y="47284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28AF3C4F-28CE-481F-B6AB-2BBDDEEBE1E2}"/>
                  </a:ext>
                </a:extLst>
              </p14:cNvPr>
              <p14:cNvContentPartPr/>
              <p14:nvPr/>
            </p14:nvContentPartPr>
            <p14:xfrm>
              <a:off x="-1460580" y="4737060"/>
              <a:ext cx="360" cy="360"/>
            </p14:xfrm>
          </p:contentPart>
        </mc:Choice>
        <mc:Fallback>
          <p:pic>
            <p:nvPicPr>
              <p:cNvPr id="6" name="Ink 5">
                <a:extLst>
                  <a:ext uri="{FF2B5EF4-FFF2-40B4-BE49-F238E27FC236}">
                    <a16:creationId xmlns:a16="http://schemas.microsoft.com/office/drawing/2014/main" id="{28AF3C4F-28CE-481F-B6AB-2BBDDEEBE1E2}"/>
                  </a:ext>
                </a:extLst>
              </p:cNvPr>
              <p:cNvPicPr/>
              <p:nvPr/>
            </p:nvPicPr>
            <p:blipFill>
              <a:blip r:embed="rId5"/>
              <a:stretch>
                <a:fillRect/>
              </a:stretch>
            </p:blipFill>
            <p:spPr>
              <a:xfrm>
                <a:off x="-1469220" y="47284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C3992194-6B25-4CA0-9C64-522655EDF781}"/>
                  </a:ext>
                </a:extLst>
              </p14:cNvPr>
              <p14:cNvContentPartPr/>
              <p14:nvPr/>
            </p14:nvContentPartPr>
            <p14:xfrm>
              <a:off x="-1511700" y="2311380"/>
              <a:ext cx="360" cy="360"/>
            </p14:xfrm>
          </p:contentPart>
        </mc:Choice>
        <mc:Fallback>
          <p:pic>
            <p:nvPicPr>
              <p:cNvPr id="7" name="Ink 6">
                <a:extLst>
                  <a:ext uri="{FF2B5EF4-FFF2-40B4-BE49-F238E27FC236}">
                    <a16:creationId xmlns:a16="http://schemas.microsoft.com/office/drawing/2014/main" id="{C3992194-6B25-4CA0-9C64-522655EDF781}"/>
                  </a:ext>
                </a:extLst>
              </p:cNvPr>
              <p:cNvPicPr/>
              <p:nvPr/>
            </p:nvPicPr>
            <p:blipFill>
              <a:blip r:embed="rId5"/>
              <a:stretch>
                <a:fillRect/>
              </a:stretch>
            </p:blipFill>
            <p:spPr>
              <a:xfrm>
                <a:off x="-1520340" y="23027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AD817863-08EB-4B65-A53A-F43E12E1B333}"/>
                  </a:ext>
                </a:extLst>
              </p14:cNvPr>
              <p14:cNvContentPartPr/>
              <p14:nvPr/>
            </p14:nvContentPartPr>
            <p14:xfrm>
              <a:off x="-1511700" y="2311380"/>
              <a:ext cx="360" cy="360"/>
            </p14:xfrm>
          </p:contentPart>
        </mc:Choice>
        <mc:Fallback>
          <p:pic>
            <p:nvPicPr>
              <p:cNvPr id="8" name="Ink 7">
                <a:extLst>
                  <a:ext uri="{FF2B5EF4-FFF2-40B4-BE49-F238E27FC236}">
                    <a16:creationId xmlns:a16="http://schemas.microsoft.com/office/drawing/2014/main" id="{AD817863-08EB-4B65-A53A-F43E12E1B333}"/>
                  </a:ext>
                </a:extLst>
              </p:cNvPr>
              <p:cNvPicPr/>
              <p:nvPr/>
            </p:nvPicPr>
            <p:blipFill>
              <a:blip r:embed="rId11"/>
              <a:stretch>
                <a:fillRect/>
              </a:stretch>
            </p:blipFill>
            <p:spPr>
              <a:xfrm>
                <a:off x="-1520340" y="23027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1B078C86-CBF4-458C-8378-D48647F7676D}"/>
                  </a:ext>
                </a:extLst>
              </p14:cNvPr>
              <p14:cNvContentPartPr/>
              <p14:nvPr/>
            </p14:nvContentPartPr>
            <p14:xfrm>
              <a:off x="-1701780" y="6476580"/>
              <a:ext cx="360" cy="360"/>
            </p14:xfrm>
          </p:contentPart>
        </mc:Choice>
        <mc:Fallback>
          <p:pic>
            <p:nvPicPr>
              <p:cNvPr id="9" name="Ink 8">
                <a:extLst>
                  <a:ext uri="{FF2B5EF4-FFF2-40B4-BE49-F238E27FC236}">
                    <a16:creationId xmlns:a16="http://schemas.microsoft.com/office/drawing/2014/main" id="{1B078C86-CBF4-458C-8378-D48647F7676D}"/>
                  </a:ext>
                </a:extLst>
              </p:cNvPr>
              <p:cNvPicPr/>
              <p:nvPr/>
            </p:nvPicPr>
            <p:blipFill>
              <a:blip r:embed="rId5"/>
              <a:stretch>
                <a:fillRect/>
              </a:stretch>
            </p:blipFill>
            <p:spPr>
              <a:xfrm>
                <a:off x="-1710420" y="6467940"/>
                <a:ext cx="18000" cy="18000"/>
              </a:xfrm>
              <a:prstGeom prst="rect">
                <a:avLst/>
              </a:prstGeom>
            </p:spPr>
          </p:pic>
        </mc:Fallback>
      </mc:AlternateContent>
    </p:spTree>
    <p:extLst>
      <p:ext uri="{BB962C8B-B14F-4D97-AF65-F5344CB8AC3E}">
        <p14:creationId xmlns:p14="http://schemas.microsoft.com/office/powerpoint/2010/main" val="1177142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055BEBF3-DFCD-47AA-B145-ADA107FAA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F8A89-EC87-4CAE-8D66-12F8ACB8F89F}"/>
              </a:ext>
            </a:extLst>
          </p:cNvPr>
          <p:cNvSpPr>
            <a:spLocks noGrp="1"/>
          </p:cNvSpPr>
          <p:nvPr>
            <p:ph type="title"/>
          </p:nvPr>
        </p:nvSpPr>
        <p:spPr>
          <a:xfrm>
            <a:off x="1315720" y="200806"/>
            <a:ext cx="3810000" cy="2156459"/>
          </a:xfrm>
        </p:spPr>
        <p:txBody>
          <a:bodyPr vert="horz" lIns="91440" tIns="45720" rIns="91440" bIns="45720" rtlCol="0" anchor="b">
            <a:normAutofit/>
          </a:bodyPr>
          <a:lstStyle/>
          <a:p>
            <a:pPr algn="ctr"/>
            <a:r>
              <a:rPr lang="en-US" dirty="0"/>
              <a:t>Character Analysis-Ron</a:t>
            </a:r>
          </a:p>
        </p:txBody>
      </p:sp>
      <p:sp>
        <p:nvSpPr>
          <p:cNvPr id="19" name="Rectangle 18">
            <a:extLst>
              <a:ext uri="{FF2B5EF4-FFF2-40B4-BE49-F238E27FC236}">
                <a16:creationId xmlns:a16="http://schemas.microsoft.com/office/drawing/2014/main" id="{40E0E787-6A3F-4579-9E73-AC9FBB0E3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ar chart&#10;&#10;Description automatically generated">
            <a:extLst>
              <a:ext uri="{FF2B5EF4-FFF2-40B4-BE49-F238E27FC236}">
                <a16:creationId xmlns:a16="http://schemas.microsoft.com/office/drawing/2014/main" id="{83C70C81-D75A-4276-9CD0-AD82BD8E20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44613" y="348746"/>
            <a:ext cx="5668597" cy="2790693"/>
          </a:xfrm>
          <a:prstGeom prst="rect">
            <a:avLst/>
          </a:prstGeom>
        </p:spPr>
      </p:pic>
      <p:pic>
        <p:nvPicPr>
          <p:cNvPr id="7" name="Picture 6" descr="Chart, bar chart, histogram&#10;&#10;Description automatically generated">
            <a:extLst>
              <a:ext uri="{FF2B5EF4-FFF2-40B4-BE49-F238E27FC236}">
                <a16:creationId xmlns:a16="http://schemas.microsoft.com/office/drawing/2014/main" id="{147DE722-8AF7-47C8-8F8F-3ABF8F1F3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421" y="3274843"/>
            <a:ext cx="4411020" cy="3439318"/>
          </a:xfrm>
          <a:prstGeom prst="rect">
            <a:avLst/>
          </a:prstGeom>
        </p:spPr>
      </p:pic>
      <p:cxnSp>
        <p:nvCxnSpPr>
          <p:cNvPr id="21" name="Straight Connector 20">
            <a:extLst>
              <a:ext uri="{FF2B5EF4-FFF2-40B4-BE49-F238E27FC236}">
                <a16:creationId xmlns:a16="http://schemas.microsoft.com/office/drawing/2014/main" id="{651B3B56-501F-42FF-8534-28EF7857BD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9708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group of people holding objects&#10;&#10;Description automatically generated with low confidence">
            <a:extLst>
              <a:ext uri="{FF2B5EF4-FFF2-40B4-BE49-F238E27FC236}">
                <a16:creationId xmlns:a16="http://schemas.microsoft.com/office/drawing/2014/main" id="{F50FA8C4-9316-4F95-9C3A-5B731E7F4586}"/>
              </a:ext>
            </a:extLst>
          </p:cNvPr>
          <p:cNvPicPr>
            <a:picLocks noChangeAspect="1"/>
          </p:cNvPicPr>
          <p:nvPr/>
        </p:nvPicPr>
        <p:blipFill rotWithShape="1">
          <a:blip r:embed="rId4">
            <a:extLst>
              <a:ext uri="{28A0092B-C50C-407E-A947-70E740481C1C}">
                <a14:useLocalDpi xmlns:a14="http://schemas.microsoft.com/office/drawing/2010/main" val="0"/>
              </a:ext>
            </a:extLst>
          </a:blip>
          <a:srcRect t="9146" b="15629"/>
          <a:stretch/>
        </p:blipFill>
        <p:spPr>
          <a:xfrm>
            <a:off x="0" y="3418682"/>
            <a:ext cx="6095997" cy="3439318"/>
          </a:xfrm>
          <a:prstGeom prst="rect">
            <a:avLst/>
          </a:prstGeom>
          <a:ln>
            <a:noFill/>
          </a:ln>
          <a:effectLst>
            <a:softEdge rad="112500"/>
          </a:effectLst>
        </p:spPr>
      </p:pic>
    </p:spTree>
    <p:extLst>
      <p:ext uri="{BB962C8B-B14F-4D97-AF65-F5344CB8AC3E}">
        <p14:creationId xmlns:p14="http://schemas.microsoft.com/office/powerpoint/2010/main" val="4264442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person, standing, posing, dressed&#10;&#10;Description automatically generated">
            <a:extLst>
              <a:ext uri="{FF2B5EF4-FFF2-40B4-BE49-F238E27FC236}">
                <a16:creationId xmlns:a16="http://schemas.microsoft.com/office/drawing/2014/main" id="{3E98C42B-FA00-4531-8E51-C1A490E95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463" y="93784"/>
            <a:ext cx="8676640" cy="6670432"/>
          </a:xfrm>
          <a:prstGeom prst="rect">
            <a:avLst/>
          </a:prstGeom>
          <a:ln>
            <a:noFill/>
          </a:ln>
          <a:effectLst>
            <a:softEdge rad="112500"/>
          </a:effectLst>
        </p:spPr>
      </p:pic>
    </p:spTree>
    <p:extLst>
      <p:ext uri="{BB962C8B-B14F-4D97-AF65-F5344CB8AC3E}">
        <p14:creationId xmlns:p14="http://schemas.microsoft.com/office/powerpoint/2010/main" val="1073449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E906F54D-04EF-4345-A564-7A7B57B6C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A5F6DAB-03BF-4557-B78A-2B71C16E1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4A63FA5D-402E-473D-AF05-018BE28B2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62003"/>
            <a:ext cx="10667999" cy="53339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C5F580-4194-4B54-BCE2-71631B1F56FE}"/>
              </a:ext>
            </a:extLst>
          </p:cNvPr>
          <p:cNvSpPr>
            <a:spLocks noGrp="1"/>
          </p:cNvSpPr>
          <p:nvPr>
            <p:ph type="title"/>
          </p:nvPr>
        </p:nvSpPr>
        <p:spPr>
          <a:xfrm>
            <a:off x="1523999" y="1524001"/>
            <a:ext cx="8813975" cy="656444"/>
          </a:xfrm>
        </p:spPr>
        <p:txBody>
          <a:bodyPr vert="horz" lIns="91440" tIns="45720" rIns="91440" bIns="45720" rtlCol="0" anchor="t">
            <a:noAutofit/>
          </a:bodyPr>
          <a:lstStyle/>
          <a:p>
            <a:r>
              <a:rPr lang="en-US" sz="3600" dirty="0"/>
              <a:t>Sentiment analysis- Overall</a:t>
            </a:r>
            <a:br>
              <a:rPr lang="en-US" sz="3600" dirty="0"/>
            </a:br>
            <a:endParaRPr lang="en-US" sz="3600" dirty="0"/>
          </a:p>
        </p:txBody>
      </p:sp>
      <p:pic>
        <p:nvPicPr>
          <p:cNvPr id="5" name="Content Placeholder 4" descr="Chart, bar chart&#10;&#10;Description automatically generated">
            <a:extLst>
              <a:ext uri="{FF2B5EF4-FFF2-40B4-BE49-F238E27FC236}">
                <a16:creationId xmlns:a16="http://schemas.microsoft.com/office/drawing/2014/main" id="{17B8BF96-AD3C-4804-9FC2-CB42FF38BE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5415" y="2180444"/>
            <a:ext cx="9052560" cy="3822563"/>
          </a:xfrm>
          <a:prstGeom prst="rect">
            <a:avLst/>
          </a:prstGeom>
        </p:spPr>
      </p:pic>
      <p:cxnSp>
        <p:nvCxnSpPr>
          <p:cNvPr id="23" name="Straight Connector 22">
            <a:extLst>
              <a:ext uri="{FF2B5EF4-FFF2-40B4-BE49-F238E27FC236}">
                <a16:creationId xmlns:a16="http://schemas.microsoft.com/office/drawing/2014/main" id="{B20D3D82-8B25-4DD9-9924-4CEAD450CD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1206" y="4572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122489"/>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055BEBF3-DFCD-47AA-B145-ADA107FAA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112D55-E130-4BAD-803E-DDBB0FB657D1}"/>
              </a:ext>
            </a:extLst>
          </p:cNvPr>
          <p:cNvSpPr>
            <a:spLocks noGrp="1"/>
          </p:cNvSpPr>
          <p:nvPr>
            <p:ph type="title"/>
          </p:nvPr>
        </p:nvSpPr>
        <p:spPr>
          <a:xfrm>
            <a:off x="751764" y="2101755"/>
            <a:ext cx="3075351" cy="1719617"/>
          </a:xfrm>
        </p:spPr>
        <p:txBody>
          <a:bodyPr vert="horz" lIns="91440" tIns="45720" rIns="91440" bIns="45720" rtlCol="0" anchor="b">
            <a:normAutofit/>
          </a:bodyPr>
          <a:lstStyle/>
          <a:p>
            <a:pPr algn="r"/>
            <a:r>
              <a:rPr lang="en-US" dirty="0"/>
              <a:t>Sentiments of key characters</a:t>
            </a:r>
          </a:p>
        </p:txBody>
      </p:sp>
      <p:sp>
        <p:nvSpPr>
          <p:cNvPr id="40" name="Rectangle 39">
            <a:extLst>
              <a:ext uri="{FF2B5EF4-FFF2-40B4-BE49-F238E27FC236}">
                <a16:creationId xmlns:a16="http://schemas.microsoft.com/office/drawing/2014/main" id="{40E0E787-6A3F-4579-9E73-AC9FBB0E3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4" descr="Chart, bar chart&#10;&#10;Description automatically generated">
            <a:extLst>
              <a:ext uri="{FF2B5EF4-FFF2-40B4-BE49-F238E27FC236}">
                <a16:creationId xmlns:a16="http://schemas.microsoft.com/office/drawing/2014/main" id="{F365FEEE-335F-4074-961F-BBB178D6F8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1624" y="0"/>
            <a:ext cx="7939853" cy="3429000"/>
          </a:xfrm>
          <a:prstGeom prst="rect">
            <a:avLst/>
          </a:prstGeom>
        </p:spPr>
      </p:pic>
      <p:pic>
        <p:nvPicPr>
          <p:cNvPr id="7" name="Picture 6" descr="Chart, bar chart&#10;&#10;Description automatically generated">
            <a:extLst>
              <a:ext uri="{FF2B5EF4-FFF2-40B4-BE49-F238E27FC236}">
                <a16:creationId xmlns:a16="http://schemas.microsoft.com/office/drawing/2014/main" id="{A0402935-35F1-4C36-B280-8F33B0BAE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0653" y="3429000"/>
            <a:ext cx="8039216" cy="3455802"/>
          </a:xfrm>
          <a:prstGeom prst="rect">
            <a:avLst/>
          </a:prstGeom>
        </p:spPr>
      </p:pic>
      <p:cxnSp>
        <p:nvCxnSpPr>
          <p:cNvPr id="42" name="Straight Connector 41">
            <a:extLst>
              <a:ext uri="{FF2B5EF4-FFF2-40B4-BE49-F238E27FC236}">
                <a16:creationId xmlns:a16="http://schemas.microsoft.com/office/drawing/2014/main" id="{651B3B56-501F-42FF-8534-28EF7857BD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9708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948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41657-68B8-444E-8A4A-1915141C3F61}"/>
              </a:ext>
            </a:extLst>
          </p:cNvPr>
          <p:cNvSpPr>
            <a:spLocks noGrp="1"/>
          </p:cNvSpPr>
          <p:nvPr>
            <p:ph type="title"/>
          </p:nvPr>
        </p:nvSpPr>
        <p:spPr/>
        <p:txBody>
          <a:bodyPr/>
          <a:lstStyle/>
          <a:p>
            <a:endParaRPr lang="en-US"/>
          </a:p>
        </p:txBody>
      </p:sp>
      <p:pic>
        <p:nvPicPr>
          <p:cNvPr id="5" name="Content Placeholder 4" descr="Diagram, text&#10;&#10;Description automatically generated">
            <a:extLst>
              <a:ext uri="{FF2B5EF4-FFF2-40B4-BE49-F238E27FC236}">
                <a16:creationId xmlns:a16="http://schemas.microsoft.com/office/drawing/2014/main" id="{691217BA-A33D-4842-9AB5-D4E7805E6A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3219" y="143569"/>
            <a:ext cx="9065562" cy="657086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00127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AC807C-56A3-4912-B099-22DCD20458FA}"/>
              </a:ext>
            </a:extLst>
          </p:cNvPr>
          <p:cNvSpPr>
            <a:spLocks noGrp="1"/>
          </p:cNvSpPr>
          <p:nvPr>
            <p:ph idx="1"/>
          </p:nvPr>
        </p:nvSpPr>
        <p:spPr>
          <a:xfrm>
            <a:off x="1429566" y="2662484"/>
            <a:ext cx="4666434" cy="2774820"/>
          </a:xfrm>
        </p:spPr>
        <p:txBody>
          <a:bodyPr>
            <a:normAutofit/>
          </a:bodyPr>
          <a:lstStyle/>
          <a:p>
            <a:pPr marL="0" indent="0" fontAlgn="base">
              <a:buNone/>
            </a:pPr>
            <a:endParaRPr lang="en-US">
              <a:solidFill>
                <a:schemeClr val="bg1"/>
              </a:solidFill>
              <a:latin typeface="inherit"/>
            </a:endParaRPr>
          </a:p>
          <a:p>
            <a:endParaRPr lang="en-US">
              <a:solidFill>
                <a:schemeClr val="bg1"/>
              </a:solidFill>
            </a:endParaRPr>
          </a:p>
        </p:txBody>
      </p:sp>
      <p:pic>
        <p:nvPicPr>
          <p:cNvPr id="7" name="Picture 6">
            <a:extLst>
              <a:ext uri="{FF2B5EF4-FFF2-40B4-BE49-F238E27FC236}">
                <a16:creationId xmlns:a16="http://schemas.microsoft.com/office/drawing/2014/main" id="{C83D2DC5-58B6-4D83-B4B7-A483B456F83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Effect>
                      <a14:brightnessContrast contrast="15000"/>
                    </a14:imgEffect>
                  </a14:imgLayer>
                </a14:imgProps>
              </a:ext>
            </a:extLst>
          </a:blip>
          <a:stretch>
            <a:fillRect/>
          </a:stretch>
        </p:blipFill>
        <p:spPr>
          <a:xfrm>
            <a:off x="826256" y="844760"/>
            <a:ext cx="10535635" cy="5188800"/>
          </a:xfrm>
          <a:prstGeom prst="rect">
            <a:avLst/>
          </a:prstGeom>
        </p:spPr>
      </p:pic>
      <p:sp>
        <p:nvSpPr>
          <p:cNvPr id="5" name="Title 4">
            <a:extLst>
              <a:ext uri="{FF2B5EF4-FFF2-40B4-BE49-F238E27FC236}">
                <a16:creationId xmlns:a16="http://schemas.microsoft.com/office/drawing/2014/main" id="{34D0A5C7-4DCC-46ED-A571-040B25AB7196}"/>
              </a:ext>
            </a:extLst>
          </p:cNvPr>
          <p:cNvSpPr>
            <a:spLocks noGrp="1"/>
          </p:cNvSpPr>
          <p:nvPr>
            <p:ph type="title"/>
          </p:nvPr>
        </p:nvSpPr>
        <p:spPr>
          <a:xfrm>
            <a:off x="3559788" y="563137"/>
            <a:ext cx="9238434" cy="857559"/>
          </a:xfrm>
        </p:spPr>
        <p:txBody>
          <a:bodyPr/>
          <a:lstStyle/>
          <a:p>
            <a:r>
              <a:rPr lang="en-US" dirty="0">
                <a:solidFill>
                  <a:schemeClr val="bg1"/>
                </a:solidFill>
              </a:rPr>
              <a:t>MOOD OF THE MOVIE</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E7D9162-A75B-43C7-A554-A971163A32DD}"/>
                  </a:ext>
                </a:extLst>
              </p14:cNvPr>
              <p14:cNvContentPartPr/>
              <p14:nvPr/>
            </p14:nvContentPartPr>
            <p14:xfrm>
              <a:off x="1811460" y="3814640"/>
              <a:ext cx="1477080" cy="1477080"/>
            </p14:xfrm>
          </p:contentPart>
        </mc:Choice>
        <mc:Fallback>
          <p:pic>
            <p:nvPicPr>
              <p:cNvPr id="2" name="Ink 1">
                <a:extLst>
                  <a:ext uri="{FF2B5EF4-FFF2-40B4-BE49-F238E27FC236}">
                    <a16:creationId xmlns:a16="http://schemas.microsoft.com/office/drawing/2014/main" id="{DE7D9162-A75B-43C7-A554-A971163A32DD}"/>
                  </a:ext>
                </a:extLst>
              </p:cNvPr>
              <p:cNvPicPr/>
              <p:nvPr/>
            </p:nvPicPr>
            <p:blipFill>
              <a:blip r:embed="rId5"/>
              <a:stretch>
                <a:fillRect/>
              </a:stretch>
            </p:blipFill>
            <p:spPr>
              <a:xfrm>
                <a:off x="1802820" y="3805640"/>
                <a:ext cx="1494720" cy="1494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ED8DB40-D8B2-4576-9394-A6A6D4253B2B}"/>
                  </a:ext>
                </a:extLst>
              </p14:cNvPr>
              <p14:cNvContentPartPr/>
              <p14:nvPr/>
            </p14:nvContentPartPr>
            <p14:xfrm>
              <a:off x="3665460" y="1718720"/>
              <a:ext cx="1428840" cy="1428840"/>
            </p14:xfrm>
          </p:contentPart>
        </mc:Choice>
        <mc:Fallback>
          <p:pic>
            <p:nvPicPr>
              <p:cNvPr id="4" name="Ink 3">
                <a:extLst>
                  <a:ext uri="{FF2B5EF4-FFF2-40B4-BE49-F238E27FC236}">
                    <a16:creationId xmlns:a16="http://schemas.microsoft.com/office/drawing/2014/main" id="{1ED8DB40-D8B2-4576-9394-A6A6D4253B2B}"/>
                  </a:ext>
                </a:extLst>
              </p:cNvPr>
              <p:cNvPicPr/>
              <p:nvPr/>
            </p:nvPicPr>
            <p:blipFill>
              <a:blip r:embed="rId7"/>
              <a:stretch>
                <a:fillRect/>
              </a:stretch>
            </p:blipFill>
            <p:spPr>
              <a:xfrm>
                <a:off x="3656820" y="1710080"/>
                <a:ext cx="1446480" cy="1446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41534A8E-EA14-404C-A08E-A95AC1644907}"/>
                  </a:ext>
                </a:extLst>
              </p14:cNvPr>
              <p14:cNvContentPartPr/>
              <p14:nvPr/>
            </p14:nvContentPartPr>
            <p14:xfrm>
              <a:off x="5678580" y="3820760"/>
              <a:ext cx="1076400" cy="1076400"/>
            </p14:xfrm>
          </p:contentPart>
        </mc:Choice>
        <mc:Fallback>
          <p:pic>
            <p:nvPicPr>
              <p:cNvPr id="6" name="Ink 5">
                <a:extLst>
                  <a:ext uri="{FF2B5EF4-FFF2-40B4-BE49-F238E27FC236}">
                    <a16:creationId xmlns:a16="http://schemas.microsoft.com/office/drawing/2014/main" id="{41534A8E-EA14-404C-A08E-A95AC1644907}"/>
                  </a:ext>
                </a:extLst>
              </p:cNvPr>
              <p:cNvPicPr/>
              <p:nvPr/>
            </p:nvPicPr>
            <p:blipFill>
              <a:blip r:embed="rId9"/>
              <a:stretch>
                <a:fillRect/>
              </a:stretch>
            </p:blipFill>
            <p:spPr>
              <a:xfrm>
                <a:off x="5669580" y="3811760"/>
                <a:ext cx="1094040" cy="1094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567DD2EB-DB0F-4B8E-A2BD-464B22010AB0}"/>
                  </a:ext>
                </a:extLst>
              </p14:cNvPr>
              <p14:cNvContentPartPr/>
              <p14:nvPr/>
            </p14:nvContentPartPr>
            <p14:xfrm>
              <a:off x="6955140" y="1998440"/>
              <a:ext cx="1332360" cy="1332360"/>
            </p14:xfrm>
          </p:contentPart>
        </mc:Choice>
        <mc:Fallback>
          <p:pic>
            <p:nvPicPr>
              <p:cNvPr id="8" name="Ink 7">
                <a:extLst>
                  <a:ext uri="{FF2B5EF4-FFF2-40B4-BE49-F238E27FC236}">
                    <a16:creationId xmlns:a16="http://schemas.microsoft.com/office/drawing/2014/main" id="{567DD2EB-DB0F-4B8E-A2BD-464B22010AB0}"/>
                  </a:ext>
                </a:extLst>
              </p:cNvPr>
              <p:cNvPicPr/>
              <p:nvPr/>
            </p:nvPicPr>
            <p:blipFill>
              <a:blip r:embed="rId11"/>
              <a:stretch>
                <a:fillRect/>
              </a:stretch>
            </p:blipFill>
            <p:spPr>
              <a:xfrm>
                <a:off x="6946140" y="1989440"/>
                <a:ext cx="1350000" cy="1350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DC20E695-DDD9-4E87-9C96-57CEFA56E584}"/>
                  </a:ext>
                </a:extLst>
              </p14:cNvPr>
              <p14:cNvContentPartPr/>
              <p14:nvPr/>
            </p14:nvContentPartPr>
            <p14:xfrm>
              <a:off x="9215220" y="4004720"/>
              <a:ext cx="524160" cy="524160"/>
            </p14:xfrm>
          </p:contentPart>
        </mc:Choice>
        <mc:Fallback>
          <p:pic>
            <p:nvPicPr>
              <p:cNvPr id="9" name="Ink 8">
                <a:extLst>
                  <a:ext uri="{FF2B5EF4-FFF2-40B4-BE49-F238E27FC236}">
                    <a16:creationId xmlns:a16="http://schemas.microsoft.com/office/drawing/2014/main" id="{DC20E695-DDD9-4E87-9C96-57CEFA56E584}"/>
                  </a:ext>
                </a:extLst>
              </p:cNvPr>
              <p:cNvPicPr/>
              <p:nvPr/>
            </p:nvPicPr>
            <p:blipFill>
              <a:blip r:embed="rId13"/>
              <a:stretch>
                <a:fillRect/>
              </a:stretch>
            </p:blipFill>
            <p:spPr>
              <a:xfrm>
                <a:off x="9206580" y="3996080"/>
                <a:ext cx="541800" cy="541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C0CB2FAA-CF14-46A5-8766-3006D815E292}"/>
                  </a:ext>
                </a:extLst>
              </p14:cNvPr>
              <p14:cNvContentPartPr/>
              <p14:nvPr/>
            </p14:nvContentPartPr>
            <p14:xfrm>
              <a:off x="2717940" y="3987540"/>
              <a:ext cx="360" cy="360"/>
            </p14:xfrm>
          </p:contentPart>
        </mc:Choice>
        <mc:Fallback>
          <p:pic>
            <p:nvPicPr>
              <p:cNvPr id="10" name="Ink 9">
                <a:extLst>
                  <a:ext uri="{FF2B5EF4-FFF2-40B4-BE49-F238E27FC236}">
                    <a16:creationId xmlns:a16="http://schemas.microsoft.com/office/drawing/2014/main" id="{C0CB2FAA-CF14-46A5-8766-3006D815E292}"/>
                  </a:ext>
                </a:extLst>
              </p:cNvPr>
              <p:cNvPicPr/>
              <p:nvPr/>
            </p:nvPicPr>
            <p:blipFill>
              <a:blip r:embed="rId15"/>
              <a:stretch>
                <a:fillRect/>
              </a:stretch>
            </p:blipFill>
            <p:spPr>
              <a:xfrm>
                <a:off x="2708940" y="39789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1B359BCD-26B2-4345-9FAC-BF46D4E6B556}"/>
                  </a:ext>
                </a:extLst>
              </p14:cNvPr>
              <p14:cNvContentPartPr/>
              <p14:nvPr/>
            </p14:nvContentPartPr>
            <p14:xfrm>
              <a:off x="3403380" y="2552580"/>
              <a:ext cx="360" cy="360"/>
            </p14:xfrm>
          </p:contentPart>
        </mc:Choice>
        <mc:Fallback>
          <p:pic>
            <p:nvPicPr>
              <p:cNvPr id="11" name="Ink 10">
                <a:extLst>
                  <a:ext uri="{FF2B5EF4-FFF2-40B4-BE49-F238E27FC236}">
                    <a16:creationId xmlns:a16="http://schemas.microsoft.com/office/drawing/2014/main" id="{1B359BCD-26B2-4345-9FAC-BF46D4E6B556}"/>
                  </a:ext>
                </a:extLst>
              </p:cNvPr>
              <p:cNvPicPr/>
              <p:nvPr/>
            </p:nvPicPr>
            <p:blipFill>
              <a:blip r:embed="rId15"/>
              <a:stretch>
                <a:fillRect/>
              </a:stretch>
            </p:blipFill>
            <p:spPr>
              <a:xfrm>
                <a:off x="3394380" y="25439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Ink 11">
                <a:extLst>
                  <a:ext uri="{FF2B5EF4-FFF2-40B4-BE49-F238E27FC236}">
                    <a16:creationId xmlns:a16="http://schemas.microsoft.com/office/drawing/2014/main" id="{A7620970-E4B3-45B7-826F-21C5192579FF}"/>
                  </a:ext>
                </a:extLst>
              </p14:cNvPr>
              <p14:cNvContentPartPr/>
              <p14:nvPr/>
            </p14:nvContentPartPr>
            <p14:xfrm>
              <a:off x="2768340" y="2145780"/>
              <a:ext cx="2520" cy="360"/>
            </p14:xfrm>
          </p:contentPart>
        </mc:Choice>
        <mc:Fallback>
          <p:pic>
            <p:nvPicPr>
              <p:cNvPr id="12" name="Ink 11">
                <a:extLst>
                  <a:ext uri="{FF2B5EF4-FFF2-40B4-BE49-F238E27FC236}">
                    <a16:creationId xmlns:a16="http://schemas.microsoft.com/office/drawing/2014/main" id="{A7620970-E4B3-45B7-826F-21C5192579FF}"/>
                  </a:ext>
                </a:extLst>
              </p:cNvPr>
              <p:cNvPicPr/>
              <p:nvPr/>
            </p:nvPicPr>
            <p:blipFill>
              <a:blip r:embed="rId18"/>
              <a:stretch>
                <a:fillRect/>
              </a:stretch>
            </p:blipFill>
            <p:spPr>
              <a:xfrm>
                <a:off x="2759340" y="2137140"/>
                <a:ext cx="20160" cy="18000"/>
              </a:xfrm>
              <a:prstGeom prst="rect">
                <a:avLst/>
              </a:prstGeom>
            </p:spPr>
          </p:pic>
        </mc:Fallback>
      </mc:AlternateContent>
    </p:spTree>
    <p:extLst>
      <p:ext uri="{BB962C8B-B14F-4D97-AF65-F5344CB8AC3E}">
        <p14:creationId xmlns:p14="http://schemas.microsoft.com/office/powerpoint/2010/main" val="2339282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ed, crocodilian reptile, laying&#10;&#10;Description automatically generated">
            <a:extLst>
              <a:ext uri="{FF2B5EF4-FFF2-40B4-BE49-F238E27FC236}">
                <a16:creationId xmlns:a16="http://schemas.microsoft.com/office/drawing/2014/main" id="{F95FC2ED-1AA2-4AF9-B133-4366F1D6A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9000"/>
            <a:ext cx="12192000" cy="5080000"/>
          </a:xfrm>
          <a:prstGeom prst="rect">
            <a:avLst/>
          </a:prstGeom>
          <a:ln>
            <a:noFill/>
          </a:ln>
          <a:effectLst>
            <a:softEdge rad="112500"/>
          </a:effectLst>
        </p:spPr>
      </p:pic>
      <p:pic>
        <p:nvPicPr>
          <p:cNvPr id="7" name="Picture 6" descr="Text&#10;&#10;Description automatically generated">
            <a:extLst>
              <a:ext uri="{FF2B5EF4-FFF2-40B4-BE49-F238E27FC236}">
                <a16:creationId xmlns:a16="http://schemas.microsoft.com/office/drawing/2014/main" id="{E9A37A16-AE1B-4458-918E-EC1740969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26429">
            <a:off x="389665" y="1414106"/>
            <a:ext cx="5897074" cy="757559"/>
          </a:xfrm>
          <a:prstGeom prst="rect">
            <a:avLst/>
          </a:prstGeom>
        </p:spPr>
      </p:pic>
      <p:pic>
        <p:nvPicPr>
          <p:cNvPr id="9" name="Picture 8" descr="Text&#10;&#10;Description automatically generated">
            <a:extLst>
              <a:ext uri="{FF2B5EF4-FFF2-40B4-BE49-F238E27FC236}">
                <a16:creationId xmlns:a16="http://schemas.microsoft.com/office/drawing/2014/main" id="{F94E1BFB-29AB-4E63-9A7B-5FADC2009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11583">
            <a:off x="190544" y="2747059"/>
            <a:ext cx="5897074" cy="1281013"/>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7618AD22-7466-43AD-B64A-09856173D0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55379">
            <a:off x="6096000" y="4748985"/>
            <a:ext cx="5054348" cy="1049257"/>
          </a:xfrm>
          <a:prstGeom prst="rect">
            <a:avLst/>
          </a:prstGeom>
        </p:spPr>
      </p:pic>
      <p:pic>
        <p:nvPicPr>
          <p:cNvPr id="13" name="Picture 12" descr="Text&#10;&#10;Description automatically generated">
            <a:extLst>
              <a:ext uri="{FF2B5EF4-FFF2-40B4-BE49-F238E27FC236}">
                <a16:creationId xmlns:a16="http://schemas.microsoft.com/office/drawing/2014/main" id="{655607D8-F1F6-4E1E-A67D-9A4BA6AE13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11708">
            <a:off x="6119689" y="2592728"/>
            <a:ext cx="5023641" cy="920105"/>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B7F366F3-5088-458B-8077-EB90303174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936752">
            <a:off x="6283121" y="769524"/>
            <a:ext cx="5001350" cy="1016689"/>
          </a:xfrm>
          <a:prstGeom prst="rect">
            <a:avLst/>
          </a:prstGeom>
        </p:spPr>
      </p:pic>
      <p:pic>
        <p:nvPicPr>
          <p:cNvPr id="17" name="Picture 16" descr="Text&#10;&#10;Description automatically generated">
            <a:extLst>
              <a:ext uri="{FF2B5EF4-FFF2-40B4-BE49-F238E27FC236}">
                <a16:creationId xmlns:a16="http://schemas.microsoft.com/office/drawing/2014/main" id="{4D05B637-7C22-449D-9314-376166A5CE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717685">
            <a:off x="275507" y="4748986"/>
            <a:ext cx="6125392" cy="1049257"/>
          </a:xfrm>
          <a:prstGeom prst="rect">
            <a:avLst/>
          </a:prstGeom>
        </p:spPr>
      </p:pic>
      <p:sp>
        <p:nvSpPr>
          <p:cNvPr id="21" name="Title 20">
            <a:extLst>
              <a:ext uri="{FF2B5EF4-FFF2-40B4-BE49-F238E27FC236}">
                <a16:creationId xmlns:a16="http://schemas.microsoft.com/office/drawing/2014/main" id="{316ED6B9-FE5A-49C8-856A-B642FDDC91ED}"/>
              </a:ext>
            </a:extLst>
          </p:cNvPr>
          <p:cNvSpPr>
            <a:spLocks noGrp="1"/>
          </p:cNvSpPr>
          <p:nvPr>
            <p:ph type="title"/>
          </p:nvPr>
        </p:nvSpPr>
        <p:spPr>
          <a:xfrm>
            <a:off x="365976" y="755626"/>
            <a:ext cx="9238434" cy="861383"/>
          </a:xfrm>
        </p:spPr>
        <p:txBody>
          <a:bodyPr/>
          <a:lstStyle/>
          <a:p>
            <a:r>
              <a:rPr lang="en-US" dirty="0"/>
              <a:t>Movie reviews</a:t>
            </a:r>
            <a:br>
              <a:rPr lang="en-US" dirty="0"/>
            </a:br>
            <a:endParaRPr lang="en-US" dirty="0"/>
          </a:p>
        </p:txBody>
      </p:sp>
    </p:spTree>
    <p:extLst>
      <p:ext uri="{BB962C8B-B14F-4D97-AF65-F5344CB8AC3E}">
        <p14:creationId xmlns:p14="http://schemas.microsoft.com/office/powerpoint/2010/main" val="1212159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6E3FA9F2-BA86-49F0-9CF9-E72B4438E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9400" y="5054601"/>
            <a:ext cx="6246251" cy="1612899"/>
          </a:xfrm>
          <a:prstGeom prst="rect">
            <a:avLst/>
          </a:prstGeom>
        </p:spPr>
      </p:pic>
      <p:pic>
        <p:nvPicPr>
          <p:cNvPr id="7" name="Content Placeholder 4">
            <a:extLst>
              <a:ext uri="{FF2B5EF4-FFF2-40B4-BE49-F238E27FC236}">
                <a16:creationId xmlns:a16="http://schemas.microsoft.com/office/drawing/2014/main" id="{DFD1B726-27E6-4AA6-9F95-FB5824DA53E6}"/>
              </a:ext>
            </a:extLst>
          </p:cNvPr>
          <p:cNvPicPr>
            <a:picLocks noChangeAspect="1"/>
          </p:cNvPicPr>
          <p:nvPr/>
        </p:nvPicPr>
        <p:blipFill rotWithShape="1">
          <a:blip r:embed="rId3"/>
          <a:srcRect l="66837" t="56627" r="23022" b="29304"/>
          <a:stretch/>
        </p:blipFill>
        <p:spPr>
          <a:xfrm>
            <a:off x="390010" y="0"/>
            <a:ext cx="3521590" cy="2809268"/>
          </a:xfrm>
          <a:prstGeom prst="rect">
            <a:avLst/>
          </a:prstGeom>
        </p:spPr>
      </p:pic>
      <p:pic>
        <p:nvPicPr>
          <p:cNvPr id="5" name="Picture 4" descr="Chart, bar chart&#10;&#10;Description automatically generated">
            <a:extLst>
              <a:ext uri="{FF2B5EF4-FFF2-40B4-BE49-F238E27FC236}">
                <a16:creationId xmlns:a16="http://schemas.microsoft.com/office/drawing/2014/main" id="{92918E5A-EB55-44DC-B305-AE54AEFCE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0447" y="190500"/>
            <a:ext cx="7540805" cy="46278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Logo, company name&#10;&#10;Description automatically generated">
            <a:extLst>
              <a:ext uri="{FF2B5EF4-FFF2-40B4-BE49-F238E27FC236}">
                <a16:creationId xmlns:a16="http://schemas.microsoft.com/office/drawing/2014/main" id="{3CF387EE-1D13-49CE-AF98-9A8BA20CDD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811" y="3779007"/>
            <a:ext cx="3221689" cy="2837855"/>
          </a:xfrm>
          <a:prstGeom prst="rect">
            <a:avLst/>
          </a:prstGeom>
        </p:spPr>
      </p:pic>
      <p:sp>
        <p:nvSpPr>
          <p:cNvPr id="10" name="TextBox 9">
            <a:extLst>
              <a:ext uri="{FF2B5EF4-FFF2-40B4-BE49-F238E27FC236}">
                <a16:creationId xmlns:a16="http://schemas.microsoft.com/office/drawing/2014/main" id="{C3FE0E78-8A16-4B56-B100-B9091510748E}"/>
              </a:ext>
            </a:extLst>
          </p:cNvPr>
          <p:cNvSpPr txBox="1"/>
          <p:nvPr/>
        </p:nvSpPr>
        <p:spPr>
          <a:xfrm>
            <a:off x="828614" y="3375672"/>
            <a:ext cx="3082986" cy="369332"/>
          </a:xfrm>
          <a:prstGeom prst="rect">
            <a:avLst/>
          </a:prstGeom>
          <a:noFill/>
        </p:spPr>
        <p:txBody>
          <a:bodyPr wrap="square" rtlCol="0">
            <a:spAutoFit/>
          </a:bodyPr>
          <a:lstStyle/>
          <a:p>
            <a:r>
              <a:rPr lang="en-US" b="1" dirty="0"/>
              <a:t>DEMOGRAPHIC RATING</a:t>
            </a:r>
          </a:p>
        </p:txBody>
      </p:sp>
      <p:sp>
        <p:nvSpPr>
          <p:cNvPr id="11" name="TextBox 10">
            <a:extLst>
              <a:ext uri="{FF2B5EF4-FFF2-40B4-BE49-F238E27FC236}">
                <a16:creationId xmlns:a16="http://schemas.microsoft.com/office/drawing/2014/main" id="{CF1AA38D-009D-4B69-A30E-D70BB23E75BA}"/>
              </a:ext>
            </a:extLst>
          </p:cNvPr>
          <p:cNvSpPr txBox="1"/>
          <p:nvPr/>
        </p:nvSpPr>
        <p:spPr>
          <a:xfrm>
            <a:off x="986306" y="4126742"/>
            <a:ext cx="863600" cy="369332"/>
          </a:xfrm>
          <a:prstGeom prst="rect">
            <a:avLst/>
          </a:prstGeom>
          <a:noFill/>
        </p:spPr>
        <p:txBody>
          <a:bodyPr wrap="square" rtlCol="0">
            <a:spAutoFit/>
          </a:bodyPr>
          <a:lstStyle/>
          <a:p>
            <a:r>
              <a:rPr lang="en-US" b="1" dirty="0">
                <a:solidFill>
                  <a:schemeClr val="bg1"/>
                </a:solidFill>
              </a:rPr>
              <a:t>2.5</a:t>
            </a:r>
          </a:p>
        </p:txBody>
      </p:sp>
      <p:sp>
        <p:nvSpPr>
          <p:cNvPr id="12" name="TextBox 11">
            <a:extLst>
              <a:ext uri="{FF2B5EF4-FFF2-40B4-BE49-F238E27FC236}">
                <a16:creationId xmlns:a16="http://schemas.microsoft.com/office/drawing/2014/main" id="{F59E1A72-418E-41E8-ABF7-F7AF9CC29EA7}"/>
              </a:ext>
            </a:extLst>
          </p:cNvPr>
          <p:cNvSpPr txBox="1"/>
          <p:nvPr/>
        </p:nvSpPr>
        <p:spPr>
          <a:xfrm>
            <a:off x="3048000" y="4105641"/>
            <a:ext cx="825500" cy="369332"/>
          </a:xfrm>
          <a:prstGeom prst="rect">
            <a:avLst/>
          </a:prstGeom>
          <a:noFill/>
        </p:spPr>
        <p:txBody>
          <a:bodyPr wrap="square" rtlCol="0">
            <a:spAutoFit/>
          </a:bodyPr>
          <a:lstStyle/>
          <a:p>
            <a:r>
              <a:rPr lang="en-US" b="1" dirty="0">
                <a:solidFill>
                  <a:schemeClr val="bg1"/>
                </a:solidFill>
              </a:rPr>
              <a:t>4</a:t>
            </a:r>
          </a:p>
        </p:txBody>
      </p:sp>
    </p:spTree>
    <p:extLst>
      <p:ext uri="{BB962C8B-B14F-4D97-AF65-F5344CB8AC3E}">
        <p14:creationId xmlns:p14="http://schemas.microsoft.com/office/powerpoint/2010/main" val="2529520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5709097-1D5E-461B-A75A-2CB4E0B19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8E7CE3D-756A-41A4-9B20-2A2FC3A1E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A03AAA3E-7755-4B84-8C4C-602344898E3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37"/>
          <a:stretch/>
        </p:blipFill>
        <p:spPr>
          <a:xfrm>
            <a:off x="20" y="2520"/>
            <a:ext cx="12191980" cy="6855480"/>
          </a:xfrm>
          <a:prstGeom prst="rect">
            <a:avLst/>
          </a:prstGeom>
        </p:spPr>
      </p:pic>
      <p:sp>
        <p:nvSpPr>
          <p:cNvPr id="2" name="Title 1">
            <a:extLst>
              <a:ext uri="{FF2B5EF4-FFF2-40B4-BE49-F238E27FC236}">
                <a16:creationId xmlns:a16="http://schemas.microsoft.com/office/drawing/2014/main" id="{37B6552F-A35B-402B-AAA9-C440790ED73C}"/>
              </a:ext>
            </a:extLst>
          </p:cNvPr>
          <p:cNvSpPr>
            <a:spLocks noGrp="1"/>
          </p:cNvSpPr>
          <p:nvPr>
            <p:ph type="title"/>
          </p:nvPr>
        </p:nvSpPr>
        <p:spPr>
          <a:xfrm>
            <a:off x="1429566" y="1045445"/>
            <a:ext cx="9238434" cy="857559"/>
          </a:xfrm>
        </p:spPr>
        <p:txBody>
          <a:bodyPr>
            <a:normAutofit/>
          </a:bodyPr>
          <a:lstStyle/>
          <a:p>
            <a:r>
              <a:rPr lang="en-US" dirty="0">
                <a:solidFill>
                  <a:srgbClr val="FFFFFF"/>
                </a:solidFill>
              </a:rPr>
              <a:t>Movie in a GLIMPSE</a:t>
            </a:r>
          </a:p>
        </p:txBody>
      </p:sp>
      <p:cxnSp>
        <p:nvCxnSpPr>
          <p:cNvPr id="25" name="Straight Connector 24">
            <a:extLst>
              <a:ext uri="{FF2B5EF4-FFF2-40B4-BE49-F238E27FC236}">
                <a16:creationId xmlns:a16="http://schemas.microsoft.com/office/drawing/2014/main" id="{837CF948-9F12-4674-98E3-7A7FE57A19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12" name="Content Placeholder 2">
            <a:extLst>
              <a:ext uri="{FF2B5EF4-FFF2-40B4-BE49-F238E27FC236}">
                <a16:creationId xmlns:a16="http://schemas.microsoft.com/office/drawing/2014/main" id="{D37A7F3E-5580-414A-9780-8B87154DFA91}"/>
              </a:ext>
            </a:extLst>
          </p:cNvPr>
          <p:cNvGraphicFramePr>
            <a:graphicFrameLocks noGrp="1"/>
          </p:cNvGraphicFramePr>
          <p:nvPr>
            <p:ph idx="1"/>
            <p:extLst>
              <p:ext uri="{D42A27DB-BD31-4B8C-83A1-F6EECF244321}">
                <p14:modId xmlns:p14="http://schemas.microsoft.com/office/powerpoint/2010/main" val="3646292637"/>
              </p:ext>
            </p:extLst>
          </p:nvPr>
        </p:nvGraphicFramePr>
        <p:xfrm>
          <a:off x="1429555" y="2286001"/>
          <a:ext cx="9695645"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9293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indoor, bed, crocodilian reptile, laying&#10;&#10;Description automatically generated">
            <a:extLst>
              <a:ext uri="{FF2B5EF4-FFF2-40B4-BE49-F238E27FC236}">
                <a16:creationId xmlns:a16="http://schemas.microsoft.com/office/drawing/2014/main" id="{E047C694-3586-4FEF-AC12-A402792F2D8E}"/>
              </a:ext>
            </a:extLst>
          </p:cNvPr>
          <p:cNvPicPr>
            <a:picLocks noChangeAspect="1"/>
          </p:cNvPicPr>
          <p:nvPr/>
        </p:nvPicPr>
        <p:blipFill rotWithShape="1">
          <a:blip r:embed="rId2">
            <a:extLst>
              <a:ext uri="{28A0092B-C50C-407E-A947-70E740481C1C}">
                <a14:useLocalDpi xmlns:a14="http://schemas.microsoft.com/office/drawing/2010/main" val="0"/>
              </a:ext>
            </a:extLst>
          </a:blip>
          <a:srcRect l="32588" r="30288" b="1"/>
          <a:stretch/>
        </p:blipFill>
        <p:spPr>
          <a:xfrm>
            <a:off x="37892" y="0"/>
            <a:ext cx="6096000" cy="6855477"/>
          </a:xfrm>
          <a:prstGeom prst="rect">
            <a:avLst/>
          </a:prstGeom>
        </p:spPr>
      </p:pic>
      <p:sp useBgFill="1">
        <p:nvSpPr>
          <p:cNvPr id="18" name="Rectangle 17">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FDE77F2-18D0-49FF-860C-62E2AC424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E6A697-646D-45AA-93A3-9E9AE97E5C88}"/>
              </a:ext>
            </a:extLst>
          </p:cNvPr>
          <p:cNvSpPr>
            <a:spLocks noGrp="1"/>
          </p:cNvSpPr>
          <p:nvPr>
            <p:ph type="title"/>
          </p:nvPr>
        </p:nvSpPr>
        <p:spPr>
          <a:xfrm>
            <a:off x="827945" y="1281515"/>
            <a:ext cx="4009639" cy="3810000"/>
          </a:xfrm>
        </p:spPr>
        <p:txBody>
          <a:bodyPr anchor="ctr">
            <a:normAutofit/>
          </a:bodyPr>
          <a:lstStyle/>
          <a:p>
            <a:pPr algn="ctr"/>
            <a:r>
              <a:rPr lang="en-US" dirty="0">
                <a:solidFill>
                  <a:schemeClr val="bg1"/>
                </a:solidFill>
              </a:rPr>
              <a:t>Movie Review Analysis</a:t>
            </a:r>
          </a:p>
        </p:txBody>
      </p:sp>
      <p:pic>
        <p:nvPicPr>
          <p:cNvPr id="7" name="Picture 6" descr="Chart, bar chart&#10;&#10;Description automatically generated">
            <a:extLst>
              <a:ext uri="{FF2B5EF4-FFF2-40B4-BE49-F238E27FC236}">
                <a16:creationId xmlns:a16="http://schemas.microsoft.com/office/drawing/2014/main" id="{0AB0A404-D37A-4359-B942-B9AAA91B4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9351" y="800875"/>
            <a:ext cx="4629298" cy="2385640"/>
          </a:xfrm>
          <a:prstGeom prst="rect">
            <a:avLst/>
          </a:prstGeom>
        </p:spPr>
      </p:pic>
      <p:pic>
        <p:nvPicPr>
          <p:cNvPr id="11" name="Picture 10" descr="Chart, bar chart, histogram&#10;&#10;Description automatically generated">
            <a:extLst>
              <a:ext uri="{FF2B5EF4-FFF2-40B4-BE49-F238E27FC236}">
                <a16:creationId xmlns:a16="http://schemas.microsoft.com/office/drawing/2014/main" id="{0A2CFD50-73F2-4461-ADE5-8AB0649C8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784" y="3427739"/>
            <a:ext cx="5799499" cy="2658842"/>
          </a:xfrm>
          <a:prstGeom prst="rect">
            <a:avLst/>
          </a:prstGeom>
        </p:spPr>
      </p:pic>
    </p:spTree>
    <p:extLst>
      <p:ext uri="{BB962C8B-B14F-4D97-AF65-F5344CB8AC3E}">
        <p14:creationId xmlns:p14="http://schemas.microsoft.com/office/powerpoint/2010/main" val="326590195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40E0E787-6A3F-4579-9E73-AC9FBB0E3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indoor, bed, crocodilian reptile, laying&#10;&#10;Description automatically generated">
            <a:extLst>
              <a:ext uri="{FF2B5EF4-FFF2-40B4-BE49-F238E27FC236}">
                <a16:creationId xmlns:a16="http://schemas.microsoft.com/office/drawing/2014/main" id="{2EA5416A-A774-42ED-A507-522C27FC25AD}"/>
              </a:ext>
            </a:extLst>
          </p:cNvPr>
          <p:cNvPicPr>
            <a:picLocks noChangeAspect="1"/>
          </p:cNvPicPr>
          <p:nvPr/>
        </p:nvPicPr>
        <p:blipFill rotWithShape="1">
          <a:blip r:embed="rId2">
            <a:extLst>
              <a:ext uri="{28A0092B-C50C-407E-A947-70E740481C1C}">
                <a14:useLocalDpi xmlns:a14="http://schemas.microsoft.com/office/drawing/2010/main" val="0"/>
              </a:ext>
            </a:extLst>
          </a:blip>
          <a:srcRect l="32588" r="30288" b="1"/>
          <a:stretch/>
        </p:blipFill>
        <p:spPr>
          <a:xfrm>
            <a:off x="6593007" y="2523"/>
            <a:ext cx="6096000" cy="6855477"/>
          </a:xfrm>
          <a:prstGeom prst="rect">
            <a:avLst/>
          </a:prstGeom>
        </p:spPr>
      </p:pic>
      <p:cxnSp>
        <p:nvCxnSpPr>
          <p:cNvPr id="38" name="Straight Connector 37">
            <a:extLst>
              <a:ext uri="{FF2B5EF4-FFF2-40B4-BE49-F238E27FC236}">
                <a16:creationId xmlns:a16="http://schemas.microsoft.com/office/drawing/2014/main" id="{651B3B56-501F-42FF-8534-28EF7857BD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50993" y="399708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Timeline&#10;&#10;Description automatically generated">
            <a:extLst>
              <a:ext uri="{FF2B5EF4-FFF2-40B4-BE49-F238E27FC236}">
                <a16:creationId xmlns:a16="http://schemas.microsoft.com/office/drawing/2014/main" id="{403F1AD7-7EF4-46A8-8036-F073B9ADB743}"/>
              </a:ext>
            </a:extLst>
          </p:cNvPr>
          <p:cNvPicPr>
            <a:picLocks noChangeAspect="1"/>
          </p:cNvPicPr>
          <p:nvPr/>
        </p:nvPicPr>
        <p:blipFill rotWithShape="1">
          <a:blip r:embed="rId3">
            <a:extLst>
              <a:ext uri="{28A0092B-C50C-407E-A947-70E740481C1C}">
                <a14:useLocalDpi xmlns:a14="http://schemas.microsoft.com/office/drawing/2010/main" val="0"/>
              </a:ext>
            </a:extLst>
          </a:blip>
          <a:srcRect l="28723" r="27703"/>
          <a:stretch/>
        </p:blipFill>
        <p:spPr>
          <a:xfrm>
            <a:off x="819979" y="1206044"/>
            <a:ext cx="4629606" cy="4629606"/>
          </a:xfrm>
          <a:custGeom>
            <a:avLst/>
            <a:gdLst/>
            <a:ahLst/>
            <a:cxnLst/>
            <a:rect l="l" t="t" r="r" b="b"/>
            <a:pathLst>
              <a:path w="4629606" h="4629606">
                <a:moveTo>
                  <a:pt x="2314803" y="0"/>
                </a:moveTo>
                <a:cubicBezTo>
                  <a:pt x="3593233" y="0"/>
                  <a:pt x="4629606" y="1036373"/>
                  <a:pt x="4629606" y="2314803"/>
                </a:cubicBezTo>
                <a:cubicBezTo>
                  <a:pt x="4629606" y="3593233"/>
                  <a:pt x="3593233" y="4629606"/>
                  <a:pt x="2314803" y="4629606"/>
                </a:cubicBezTo>
                <a:cubicBezTo>
                  <a:pt x="1036373" y="4629606"/>
                  <a:pt x="0" y="3593233"/>
                  <a:pt x="0" y="2314803"/>
                </a:cubicBezTo>
                <a:cubicBezTo>
                  <a:pt x="0" y="1036373"/>
                  <a:pt x="1036373" y="0"/>
                  <a:pt x="2314803" y="0"/>
                </a:cubicBezTo>
                <a:close/>
              </a:path>
            </a:pathLst>
          </a:custGeom>
        </p:spPr>
      </p:pic>
      <p:sp>
        <p:nvSpPr>
          <p:cNvPr id="2" name="Title 1">
            <a:extLst>
              <a:ext uri="{FF2B5EF4-FFF2-40B4-BE49-F238E27FC236}">
                <a16:creationId xmlns:a16="http://schemas.microsoft.com/office/drawing/2014/main" id="{33CDA842-E1C4-490C-9463-76B075922E1A}"/>
              </a:ext>
            </a:extLst>
          </p:cNvPr>
          <p:cNvSpPr>
            <a:spLocks noGrp="1"/>
          </p:cNvSpPr>
          <p:nvPr>
            <p:ph type="title"/>
          </p:nvPr>
        </p:nvSpPr>
        <p:spPr>
          <a:xfrm>
            <a:off x="6853976" y="999210"/>
            <a:ext cx="5073863" cy="3572296"/>
          </a:xfrm>
        </p:spPr>
        <p:txBody>
          <a:bodyPr vert="horz" lIns="91440" tIns="45720" rIns="91440" bIns="45720" rtlCol="0" anchor="b">
            <a:normAutofit/>
          </a:bodyPr>
          <a:lstStyle/>
          <a:p>
            <a:pPr algn="ctr"/>
            <a:r>
              <a:rPr lang="en-US" dirty="0"/>
              <a:t>Movie review analysis</a:t>
            </a:r>
          </a:p>
        </p:txBody>
      </p:sp>
    </p:spTree>
    <p:extLst>
      <p:ext uri="{BB962C8B-B14F-4D97-AF65-F5344CB8AC3E}">
        <p14:creationId xmlns:p14="http://schemas.microsoft.com/office/powerpoint/2010/main" val="101998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B63CBF-8735-4AD4-945C-3BE0335E3A82}"/>
              </a:ext>
            </a:extLst>
          </p:cNvPr>
          <p:cNvSpPr>
            <a:spLocks noGrp="1"/>
          </p:cNvSpPr>
          <p:nvPr>
            <p:ph type="title"/>
          </p:nvPr>
        </p:nvSpPr>
        <p:spPr>
          <a:xfrm>
            <a:off x="719138" y="527713"/>
            <a:ext cx="9237661" cy="996286"/>
          </a:xfrm>
        </p:spPr>
        <p:txBody>
          <a:bodyPr anchor="t">
            <a:normAutofit/>
          </a:bodyPr>
          <a:lstStyle/>
          <a:p>
            <a:r>
              <a:rPr lang="en-US" dirty="0"/>
              <a:t>Insights</a:t>
            </a:r>
          </a:p>
        </p:txBody>
      </p:sp>
      <p:cxnSp>
        <p:nvCxnSpPr>
          <p:cNvPr id="18" name="Straight Connector 17">
            <a:extLst>
              <a:ext uri="{FF2B5EF4-FFF2-40B4-BE49-F238E27FC236}">
                <a16:creationId xmlns:a16="http://schemas.microsoft.com/office/drawing/2014/main" id="{A18AB815-F7F2-44CA-A973-E4E11087FC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34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2" name="Content Placeholder 2">
            <a:extLst>
              <a:ext uri="{FF2B5EF4-FFF2-40B4-BE49-F238E27FC236}">
                <a16:creationId xmlns:a16="http://schemas.microsoft.com/office/drawing/2014/main" id="{A9F60ED8-EA8C-44ED-8385-4D34BADE5A45}"/>
              </a:ext>
            </a:extLst>
          </p:cNvPr>
          <p:cNvGraphicFramePr>
            <a:graphicFrameLocks noGrp="1"/>
          </p:cNvGraphicFramePr>
          <p:nvPr>
            <p:ph idx="1"/>
            <p:extLst>
              <p:ext uri="{D42A27DB-BD31-4B8C-83A1-F6EECF244321}">
                <p14:modId xmlns:p14="http://schemas.microsoft.com/office/powerpoint/2010/main" val="2163907797"/>
              </p:ext>
            </p:extLst>
          </p:nvPr>
        </p:nvGraphicFramePr>
        <p:xfrm>
          <a:off x="345440" y="1252790"/>
          <a:ext cx="11501120" cy="4683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Shape&#10;&#10;Description automatically generated with medium confidence">
            <a:extLst>
              <a:ext uri="{FF2B5EF4-FFF2-40B4-BE49-F238E27FC236}">
                <a16:creationId xmlns:a16="http://schemas.microsoft.com/office/drawing/2014/main" id="{2F8A9E20-04D7-4496-9D25-3691AE3E12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2900" y="1891375"/>
            <a:ext cx="1742758" cy="1742758"/>
          </a:xfrm>
          <a:prstGeom prst="rect">
            <a:avLst/>
          </a:prstGeom>
        </p:spPr>
      </p:pic>
    </p:spTree>
    <p:extLst>
      <p:ext uri="{BB962C8B-B14F-4D97-AF65-F5344CB8AC3E}">
        <p14:creationId xmlns:p14="http://schemas.microsoft.com/office/powerpoint/2010/main" val="2977678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3DEEC77-70E2-4FE4-9389-3FA71B5AAC01}"/>
              </a:ext>
            </a:extLst>
          </p:cNvPr>
          <p:cNvSpPr>
            <a:spLocks noGrp="1"/>
          </p:cNvSpPr>
          <p:nvPr>
            <p:ph idx="1"/>
          </p:nvPr>
        </p:nvSpPr>
        <p:spPr>
          <a:xfrm>
            <a:off x="2349908" y="2131060"/>
            <a:ext cx="6163764" cy="2595880"/>
          </a:xfrm>
        </p:spPr>
        <p:txBody>
          <a:bodyPr>
            <a:normAutofit/>
          </a:bodyPr>
          <a:lstStyle/>
          <a:p>
            <a:pPr marL="0" indent="0">
              <a:buNone/>
            </a:pPr>
            <a:r>
              <a:rPr lang="en-US" sz="9600" dirty="0">
                <a:latin typeface="Edwardian Script ITC" panose="030303020407070D0804" pitchFamily="66" charset="0"/>
              </a:rPr>
              <a:t>Thank you!</a:t>
            </a:r>
          </a:p>
        </p:txBody>
      </p:sp>
      <p:pic>
        <p:nvPicPr>
          <p:cNvPr id="13" name="Picture 12" descr="A picture containing person, player&#10;&#10;Description automatically generated">
            <a:extLst>
              <a:ext uri="{FF2B5EF4-FFF2-40B4-BE49-F238E27FC236}">
                <a16:creationId xmlns:a16="http://schemas.microsoft.com/office/drawing/2014/main" id="{26B3FA84-B593-4947-AD12-A4BD54A70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25880"/>
            <a:ext cx="4019550" cy="4876800"/>
          </a:xfrm>
          <a:prstGeom prst="rect">
            <a:avLst/>
          </a:prstGeom>
        </p:spPr>
      </p:pic>
    </p:spTree>
    <p:extLst>
      <p:ext uri="{BB962C8B-B14F-4D97-AF65-F5344CB8AC3E}">
        <p14:creationId xmlns:p14="http://schemas.microsoft.com/office/powerpoint/2010/main" val="2372613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1265911B-1E2F-489E-97EF-A15A9299E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2119D4F1-CE65-4D74-A168-F27C15F1B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person, person, standing&#10;&#10;Description automatically generated">
            <a:extLst>
              <a:ext uri="{FF2B5EF4-FFF2-40B4-BE49-F238E27FC236}">
                <a16:creationId xmlns:a16="http://schemas.microsoft.com/office/drawing/2014/main" id="{B26832A6-9E32-4B6A-B160-18D4BD2D100B}"/>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0753" r="22581"/>
          <a:stretch/>
        </p:blipFill>
        <p:spPr>
          <a:xfrm>
            <a:off x="20" y="10"/>
            <a:ext cx="6095979" cy="6857990"/>
          </a:xfrm>
          <a:prstGeom prst="rect">
            <a:avLst/>
          </a:prstGeom>
        </p:spPr>
      </p:pic>
      <p:sp>
        <p:nvSpPr>
          <p:cNvPr id="2" name="Title 1">
            <a:extLst>
              <a:ext uri="{FF2B5EF4-FFF2-40B4-BE49-F238E27FC236}">
                <a16:creationId xmlns:a16="http://schemas.microsoft.com/office/drawing/2014/main" id="{0B5E085D-102E-474B-B2C4-2CD0EDCCABD4}"/>
              </a:ext>
            </a:extLst>
          </p:cNvPr>
          <p:cNvSpPr>
            <a:spLocks noGrp="1"/>
          </p:cNvSpPr>
          <p:nvPr>
            <p:ph type="title"/>
          </p:nvPr>
        </p:nvSpPr>
        <p:spPr>
          <a:xfrm>
            <a:off x="1028700" y="1025718"/>
            <a:ext cx="4057650" cy="4770783"/>
          </a:xfrm>
        </p:spPr>
        <p:txBody>
          <a:bodyPr anchor="ctr">
            <a:normAutofit/>
          </a:bodyPr>
          <a:lstStyle/>
          <a:p>
            <a:pPr algn="ctr"/>
            <a:r>
              <a:rPr lang="en-US">
                <a:solidFill>
                  <a:srgbClr val="FFFFFF"/>
                </a:solidFill>
              </a:rPr>
              <a:t>Synopsis</a:t>
            </a:r>
          </a:p>
        </p:txBody>
      </p:sp>
      <p:sp>
        <p:nvSpPr>
          <p:cNvPr id="3" name="Content Placeholder 2">
            <a:extLst>
              <a:ext uri="{FF2B5EF4-FFF2-40B4-BE49-F238E27FC236}">
                <a16:creationId xmlns:a16="http://schemas.microsoft.com/office/drawing/2014/main" id="{CD7B62AC-E62B-467A-AD3B-3A432BDF6E85}"/>
              </a:ext>
            </a:extLst>
          </p:cNvPr>
          <p:cNvSpPr>
            <a:spLocks noGrp="1"/>
          </p:cNvSpPr>
          <p:nvPr>
            <p:ph idx="1"/>
          </p:nvPr>
        </p:nvSpPr>
        <p:spPr>
          <a:xfrm>
            <a:off x="7179972" y="762000"/>
            <a:ext cx="3825025" cy="5334000"/>
          </a:xfrm>
        </p:spPr>
        <p:txBody>
          <a:bodyPr anchor="ctr">
            <a:normAutofit/>
          </a:bodyPr>
          <a:lstStyle/>
          <a:p>
            <a:pPr marL="0" indent="0">
              <a:buNone/>
            </a:pPr>
            <a:r>
              <a:rPr lang="en-US" dirty="0"/>
              <a:t>It's year two at Hogwarts, and Harry, Ron and Hermione are back learning, but their year doesn't go  quietly.</a:t>
            </a:r>
          </a:p>
          <a:p>
            <a:pPr marL="0" indent="0">
              <a:buNone/>
            </a:pPr>
            <a:r>
              <a:rPr lang="en-US" dirty="0"/>
              <a:t> Members of the school are turning up petrified and bloody writings are appearing on the walls, revealing to everyone, that someone has opened the Chamber of Secrets. </a:t>
            </a:r>
          </a:p>
          <a:p>
            <a:pPr marL="0" indent="0">
              <a:buNone/>
            </a:pPr>
            <a:r>
              <a:rPr lang="en-US" dirty="0"/>
              <a:t>The attacks continue, bringing the possibility of the closure of Hogwarts. Harry and his friends are now forced to secretly uncover the truth about the chamber before the school closes or any lives are taken.</a:t>
            </a:r>
          </a:p>
        </p:txBody>
      </p:sp>
    </p:spTree>
    <p:extLst>
      <p:ext uri="{BB962C8B-B14F-4D97-AF65-F5344CB8AC3E}">
        <p14:creationId xmlns:p14="http://schemas.microsoft.com/office/powerpoint/2010/main" val="1719019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1A94AE6-0978-4A09-B78E-D60AC4842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4004E5-55DF-4E01-8CB0-D719F3BE893C}"/>
              </a:ext>
            </a:extLst>
          </p:cNvPr>
          <p:cNvSpPr>
            <a:spLocks noGrp="1"/>
          </p:cNvSpPr>
          <p:nvPr>
            <p:ph type="title"/>
          </p:nvPr>
        </p:nvSpPr>
        <p:spPr>
          <a:xfrm>
            <a:off x="1207828" y="2286000"/>
            <a:ext cx="3643951" cy="2286000"/>
          </a:xfrm>
        </p:spPr>
        <p:txBody>
          <a:bodyPr anchor="ctr">
            <a:normAutofit/>
          </a:bodyPr>
          <a:lstStyle/>
          <a:p>
            <a:pPr algn="ctr"/>
            <a:r>
              <a:rPr lang="en-US">
                <a:solidFill>
                  <a:schemeClr val="bg1"/>
                </a:solidFill>
              </a:rPr>
              <a:t>Roadmap</a:t>
            </a:r>
          </a:p>
        </p:txBody>
      </p:sp>
      <p:graphicFrame>
        <p:nvGraphicFramePr>
          <p:cNvPr id="14" name="Content Placeholder 2">
            <a:extLst>
              <a:ext uri="{FF2B5EF4-FFF2-40B4-BE49-F238E27FC236}">
                <a16:creationId xmlns:a16="http://schemas.microsoft.com/office/drawing/2014/main" id="{2C45D200-1C81-4E05-99BE-3ADCF297CFD6}"/>
              </a:ext>
            </a:extLst>
          </p:cNvPr>
          <p:cNvGraphicFramePr>
            <a:graphicFrameLocks noGrp="1"/>
          </p:cNvGraphicFramePr>
          <p:nvPr>
            <p:ph idx="1"/>
            <p:extLst>
              <p:ext uri="{D42A27DB-BD31-4B8C-83A1-F6EECF244321}">
                <p14:modId xmlns:p14="http://schemas.microsoft.com/office/powerpoint/2010/main" val="3684958744"/>
              </p:ext>
            </p:extLst>
          </p:nvPr>
        </p:nvGraphicFramePr>
        <p:xfrm>
          <a:off x="6096000" y="762001"/>
          <a:ext cx="5334000" cy="5333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1253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0">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C636B1-D723-4F2B-9A0D-16AB20EE3745}"/>
              </a:ext>
            </a:extLst>
          </p:cNvPr>
          <p:cNvSpPr>
            <a:spLocks noGrp="1"/>
          </p:cNvSpPr>
          <p:nvPr>
            <p:ph type="title"/>
          </p:nvPr>
        </p:nvSpPr>
        <p:spPr>
          <a:xfrm>
            <a:off x="1524000" y="762001"/>
            <a:ext cx="9144000" cy="869092"/>
          </a:xfrm>
        </p:spPr>
        <p:txBody>
          <a:bodyPr>
            <a:normAutofit/>
          </a:bodyPr>
          <a:lstStyle/>
          <a:p>
            <a:pPr algn="ctr"/>
            <a:r>
              <a:rPr lang="en-US" dirty="0"/>
              <a:t>Research questions</a:t>
            </a:r>
          </a:p>
        </p:txBody>
      </p:sp>
      <p:graphicFrame>
        <p:nvGraphicFramePr>
          <p:cNvPr id="5" name="Content Placeholder 2">
            <a:extLst>
              <a:ext uri="{FF2B5EF4-FFF2-40B4-BE49-F238E27FC236}">
                <a16:creationId xmlns:a16="http://schemas.microsoft.com/office/drawing/2014/main" id="{C4C521EE-754B-4607-871F-F0B6492344D2}"/>
              </a:ext>
            </a:extLst>
          </p:cNvPr>
          <p:cNvGraphicFramePr>
            <a:graphicFrameLocks noGrp="1"/>
          </p:cNvGraphicFramePr>
          <p:nvPr>
            <p:ph idx="1"/>
            <p:extLst>
              <p:ext uri="{D42A27DB-BD31-4B8C-83A1-F6EECF244321}">
                <p14:modId xmlns:p14="http://schemas.microsoft.com/office/powerpoint/2010/main" val="2878144480"/>
              </p:ext>
            </p:extLst>
          </p:nvPr>
        </p:nvGraphicFramePr>
        <p:xfrm>
          <a:off x="1430338" y="2286000"/>
          <a:ext cx="9237662"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erson in a black robe holding a sword&#10;&#10;Description automatically generated with medium confidence">
            <a:extLst>
              <a:ext uri="{FF2B5EF4-FFF2-40B4-BE49-F238E27FC236}">
                <a16:creationId xmlns:a16="http://schemas.microsoft.com/office/drawing/2014/main" id="{73920488-BB5F-4A60-BFC3-BED296E73D8E}"/>
              </a:ext>
            </a:extLst>
          </p:cNvPr>
          <p:cNvPicPr>
            <a:picLocks noChangeAspect="1"/>
          </p:cNvPicPr>
          <p:nvPr/>
        </p:nvPicPr>
        <p:blipFill rotWithShape="1">
          <a:blip r:embed="rId7">
            <a:extLst>
              <a:ext uri="{28A0092B-C50C-407E-A947-70E740481C1C}">
                <a14:useLocalDpi xmlns:a14="http://schemas.microsoft.com/office/drawing/2010/main" val="0"/>
              </a:ext>
            </a:extLst>
          </a:blip>
          <a:srcRect b="44022"/>
          <a:stretch/>
        </p:blipFill>
        <p:spPr>
          <a:xfrm>
            <a:off x="1524000" y="2696186"/>
            <a:ext cx="1278445" cy="12209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descr="A picture containing person, child, young, standing&#10;&#10;Description automatically generated">
            <a:extLst>
              <a:ext uri="{FF2B5EF4-FFF2-40B4-BE49-F238E27FC236}">
                <a16:creationId xmlns:a16="http://schemas.microsoft.com/office/drawing/2014/main" id="{E604A420-C60A-497D-80FA-8D83B959CD9C}"/>
              </a:ext>
            </a:extLst>
          </p:cNvPr>
          <p:cNvPicPr>
            <a:picLocks noChangeAspect="1"/>
          </p:cNvPicPr>
          <p:nvPr/>
        </p:nvPicPr>
        <p:blipFill rotWithShape="1">
          <a:blip r:embed="rId8">
            <a:extLst>
              <a:ext uri="{28A0092B-C50C-407E-A947-70E740481C1C}">
                <a14:useLocalDpi xmlns:a14="http://schemas.microsoft.com/office/drawing/2010/main" val="0"/>
              </a:ext>
            </a:extLst>
          </a:blip>
          <a:srcRect l="13084" t="-1583" r="59917" b="44750"/>
          <a:stretch/>
        </p:blipFill>
        <p:spPr>
          <a:xfrm>
            <a:off x="6158179" y="2575945"/>
            <a:ext cx="1288348" cy="13559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descr="A picture containing text&#10;&#10;Description automatically generated">
            <a:extLst>
              <a:ext uri="{FF2B5EF4-FFF2-40B4-BE49-F238E27FC236}">
                <a16:creationId xmlns:a16="http://schemas.microsoft.com/office/drawing/2014/main" id="{B3562115-D331-4506-A3AF-8EA1A41BFEC5}"/>
              </a:ext>
            </a:extLst>
          </p:cNvPr>
          <p:cNvPicPr>
            <a:picLocks noChangeAspect="1"/>
          </p:cNvPicPr>
          <p:nvPr/>
        </p:nvPicPr>
        <p:blipFill rotWithShape="1">
          <a:blip r:embed="rId9">
            <a:extLst>
              <a:ext uri="{28A0092B-C50C-407E-A947-70E740481C1C}">
                <a14:useLocalDpi xmlns:a14="http://schemas.microsoft.com/office/drawing/2010/main" val="0"/>
              </a:ext>
            </a:extLst>
          </a:blip>
          <a:srcRect l="51689" t="43551" r="22345" b="6112"/>
          <a:stretch/>
        </p:blipFill>
        <p:spPr>
          <a:xfrm>
            <a:off x="6096000" y="4328573"/>
            <a:ext cx="1422400" cy="13559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descr="Shape&#10;&#10;Description automatically generated with medium confidence">
            <a:extLst>
              <a:ext uri="{FF2B5EF4-FFF2-40B4-BE49-F238E27FC236}">
                <a16:creationId xmlns:a16="http://schemas.microsoft.com/office/drawing/2014/main" id="{69D03590-0148-49F2-B1F5-D6594D517E9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4000" y="4427840"/>
            <a:ext cx="1355946" cy="13559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18057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5ED1C-7141-4DB0-B945-9F1484405E85}"/>
              </a:ext>
            </a:extLst>
          </p:cNvPr>
          <p:cNvSpPr>
            <a:spLocks noGrp="1"/>
          </p:cNvSpPr>
          <p:nvPr>
            <p:ph type="title"/>
          </p:nvPr>
        </p:nvSpPr>
        <p:spPr>
          <a:xfrm>
            <a:off x="8775700" y="2221230"/>
            <a:ext cx="2857500" cy="2415540"/>
          </a:xfrm>
        </p:spPr>
        <p:txBody>
          <a:bodyPr/>
          <a:lstStyle/>
          <a:p>
            <a:pPr algn="ctr"/>
            <a:r>
              <a:rPr lang="en-US" dirty="0"/>
              <a:t>WHO IS THE CENTRAL CHARACTER?</a:t>
            </a:r>
            <a:br>
              <a:rPr lang="en-US" dirty="0"/>
            </a:br>
            <a:endParaRPr lang="en-US" dirty="0"/>
          </a:p>
        </p:txBody>
      </p:sp>
      <p:pic>
        <p:nvPicPr>
          <p:cNvPr id="6" name="Content Placeholder 5" descr="Diagram&#10;&#10;Description automatically generated">
            <a:extLst>
              <a:ext uri="{FF2B5EF4-FFF2-40B4-BE49-F238E27FC236}">
                <a16:creationId xmlns:a16="http://schemas.microsoft.com/office/drawing/2014/main" id="{D273A719-B2BA-460C-AAF4-9E5737A484CB}"/>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contrast="10000"/>
                    </a14:imgEffect>
                  </a14:imgLayer>
                </a14:imgProps>
              </a:ext>
              <a:ext uri="{28A0092B-C50C-407E-A947-70E740481C1C}">
                <a14:useLocalDpi xmlns:a14="http://schemas.microsoft.com/office/drawing/2010/main" val="0"/>
              </a:ext>
            </a:extLst>
          </a:blip>
          <a:srcRect l="4513" t="22818" r="11773" b="3434"/>
          <a:stretch/>
        </p:blipFill>
        <p:spPr>
          <a:xfrm>
            <a:off x="0" y="-209"/>
            <a:ext cx="7985760" cy="6868369"/>
          </a:xfrm>
        </p:spPr>
      </p:pic>
    </p:spTree>
    <p:extLst>
      <p:ext uri="{BB962C8B-B14F-4D97-AF65-F5344CB8AC3E}">
        <p14:creationId xmlns:p14="http://schemas.microsoft.com/office/powerpoint/2010/main" val="815626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0243ACB8-1242-4C4C-90AA-699258A11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32DD9C8-F179-4CA2-992F-CD5C98BE7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1615" y="761999"/>
            <a:ext cx="5314769" cy="5334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indoor, bed, crocodilian reptile, laying&#10;&#10;Description automatically generated">
            <a:extLst>
              <a:ext uri="{FF2B5EF4-FFF2-40B4-BE49-F238E27FC236}">
                <a16:creationId xmlns:a16="http://schemas.microsoft.com/office/drawing/2014/main" id="{1FAB2371-999C-41F5-BB2D-BE5D301F75D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30276" r="27974"/>
          <a:stretch/>
        </p:blipFill>
        <p:spPr>
          <a:xfrm>
            <a:off x="762000" y="762000"/>
            <a:ext cx="5334001" cy="5333999"/>
          </a:xfrm>
          <a:prstGeom prst="rect">
            <a:avLst/>
          </a:prstGeom>
        </p:spPr>
      </p:pic>
      <p:sp>
        <p:nvSpPr>
          <p:cNvPr id="2" name="Title 1">
            <a:extLst>
              <a:ext uri="{FF2B5EF4-FFF2-40B4-BE49-F238E27FC236}">
                <a16:creationId xmlns:a16="http://schemas.microsoft.com/office/drawing/2014/main" id="{9FCD3DE1-C0C1-4890-97ED-C042907B4AB0}"/>
              </a:ext>
            </a:extLst>
          </p:cNvPr>
          <p:cNvSpPr>
            <a:spLocks noGrp="1"/>
          </p:cNvSpPr>
          <p:nvPr>
            <p:ph type="title"/>
          </p:nvPr>
        </p:nvSpPr>
        <p:spPr>
          <a:xfrm>
            <a:off x="1524000" y="1524000"/>
            <a:ext cx="3816169" cy="2731715"/>
          </a:xfrm>
        </p:spPr>
        <p:txBody>
          <a:bodyPr vert="horz" lIns="91440" tIns="45720" rIns="91440" bIns="45720" rtlCol="0" anchor="t">
            <a:normAutofit/>
          </a:bodyPr>
          <a:lstStyle/>
          <a:p>
            <a:r>
              <a:rPr lang="en-US">
                <a:solidFill>
                  <a:srgbClr val="FFFFFF"/>
                </a:solidFill>
              </a:rPr>
              <a:t>Word frequency overall movie</a:t>
            </a:r>
          </a:p>
        </p:txBody>
      </p:sp>
      <p:cxnSp>
        <p:nvCxnSpPr>
          <p:cNvPr id="33" name="Straight Connector 32">
            <a:extLst>
              <a:ext uri="{FF2B5EF4-FFF2-40B4-BE49-F238E27FC236}">
                <a16:creationId xmlns:a16="http://schemas.microsoft.com/office/drawing/2014/main" id="{8562FDE5-AF1D-419E-954D-34CD4096CB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02154" y="458641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DE69FBD-090A-4ECB-B50F-4CFEA7C10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700" y="762000"/>
            <a:ext cx="5314769"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Text&#10;&#10;Description automatically generated with medium confidence">
            <a:extLst>
              <a:ext uri="{FF2B5EF4-FFF2-40B4-BE49-F238E27FC236}">
                <a16:creationId xmlns:a16="http://schemas.microsoft.com/office/drawing/2014/main" id="{E917B871-431D-43F9-93C1-350C2502CF4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7236" r="27310"/>
          <a:stretch/>
        </p:blipFill>
        <p:spPr>
          <a:xfrm>
            <a:off x="6482080" y="1142719"/>
            <a:ext cx="4368800" cy="4368800"/>
          </a:xfrm>
          <a:custGeom>
            <a:avLst/>
            <a:gdLst/>
            <a:ahLst/>
            <a:cxnLst/>
            <a:rect l="l" t="t" r="r" b="b"/>
            <a:pathLst>
              <a:path w="3881864" h="3881864">
                <a:moveTo>
                  <a:pt x="1940932" y="0"/>
                </a:moveTo>
                <a:cubicBezTo>
                  <a:pt x="3012879" y="0"/>
                  <a:pt x="3881864" y="868985"/>
                  <a:pt x="3881864" y="1940932"/>
                </a:cubicBezTo>
                <a:cubicBezTo>
                  <a:pt x="3881864" y="3012879"/>
                  <a:pt x="3012879" y="3881864"/>
                  <a:pt x="1940932" y="3881864"/>
                </a:cubicBezTo>
                <a:cubicBezTo>
                  <a:pt x="868985" y="3881864"/>
                  <a:pt x="0" y="3012879"/>
                  <a:pt x="0" y="1940932"/>
                </a:cubicBezTo>
                <a:cubicBezTo>
                  <a:pt x="0" y="868985"/>
                  <a:pt x="868985" y="0"/>
                  <a:pt x="1940932" y="0"/>
                </a:cubicBezTo>
                <a:close/>
              </a:path>
            </a:pathLst>
          </a:cu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ED923DBA-1378-4C6B-A017-32F5FC1FD610}"/>
                  </a:ext>
                </a:extLst>
              </p14:cNvPr>
              <p14:cNvContentPartPr/>
              <p14:nvPr/>
            </p14:nvContentPartPr>
            <p14:xfrm>
              <a:off x="-788100" y="7048260"/>
              <a:ext cx="360" cy="360"/>
            </p14:xfrm>
          </p:contentPart>
        </mc:Choice>
        <mc:Fallback>
          <p:pic>
            <p:nvPicPr>
              <p:cNvPr id="3" name="Ink 2">
                <a:extLst>
                  <a:ext uri="{FF2B5EF4-FFF2-40B4-BE49-F238E27FC236}">
                    <a16:creationId xmlns:a16="http://schemas.microsoft.com/office/drawing/2014/main" id="{ED923DBA-1378-4C6B-A017-32F5FC1FD610}"/>
                  </a:ext>
                </a:extLst>
              </p:cNvPr>
              <p:cNvPicPr/>
              <p:nvPr/>
            </p:nvPicPr>
            <p:blipFill>
              <a:blip r:embed="rId5"/>
              <a:stretch>
                <a:fillRect/>
              </a:stretch>
            </p:blipFill>
            <p:spPr>
              <a:xfrm>
                <a:off x="-796740" y="7039620"/>
                <a:ext cx="18000" cy="18000"/>
              </a:xfrm>
              <a:prstGeom prst="rect">
                <a:avLst/>
              </a:prstGeom>
            </p:spPr>
          </p:pic>
        </mc:Fallback>
      </mc:AlternateContent>
    </p:spTree>
    <p:extLst>
      <p:ext uri="{BB962C8B-B14F-4D97-AF65-F5344CB8AC3E}">
        <p14:creationId xmlns:p14="http://schemas.microsoft.com/office/powerpoint/2010/main" val="183589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055BEBF3-DFCD-47AA-B145-ADA107FAA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E768FC-5A52-4B59-9960-5C449E783CD9}"/>
              </a:ext>
            </a:extLst>
          </p:cNvPr>
          <p:cNvSpPr>
            <a:spLocks noGrp="1"/>
          </p:cNvSpPr>
          <p:nvPr>
            <p:ph type="title"/>
          </p:nvPr>
        </p:nvSpPr>
        <p:spPr>
          <a:xfrm>
            <a:off x="1143000" y="-137501"/>
            <a:ext cx="3810000" cy="2156459"/>
          </a:xfrm>
        </p:spPr>
        <p:txBody>
          <a:bodyPr vert="horz" lIns="91440" tIns="45720" rIns="91440" bIns="45720" rtlCol="0" anchor="b">
            <a:normAutofit/>
          </a:bodyPr>
          <a:lstStyle/>
          <a:p>
            <a:pPr algn="ctr"/>
            <a:r>
              <a:rPr lang="en-US" dirty="0"/>
              <a:t>Top Characters</a:t>
            </a:r>
          </a:p>
        </p:txBody>
      </p:sp>
      <p:sp>
        <p:nvSpPr>
          <p:cNvPr id="19" name="Rectangle 18">
            <a:extLst>
              <a:ext uri="{FF2B5EF4-FFF2-40B4-BE49-F238E27FC236}">
                <a16:creationId xmlns:a16="http://schemas.microsoft.com/office/drawing/2014/main" id="{40E0E787-6A3F-4579-9E73-AC9FBB0E3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8B4CC615-9D04-463E-B335-CC8A41E037F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0355" b="-1817"/>
          <a:stretch/>
        </p:blipFill>
        <p:spPr>
          <a:xfrm>
            <a:off x="6486853" y="908638"/>
            <a:ext cx="5330362" cy="2220641"/>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1E06591E-F342-40FE-A0AA-1C79CD317390}"/>
              </a:ext>
            </a:extLst>
          </p:cNvPr>
          <p:cNvPicPr>
            <a:picLocks noChangeAspect="1"/>
          </p:cNvPicPr>
          <p:nvPr/>
        </p:nvPicPr>
        <p:blipFill rotWithShape="1">
          <a:blip r:embed="rId3">
            <a:extLst>
              <a:ext uri="{28A0092B-C50C-407E-A947-70E740481C1C}">
                <a14:useLocalDpi xmlns:a14="http://schemas.microsoft.com/office/drawing/2010/main" val="0"/>
              </a:ext>
            </a:extLst>
          </a:blip>
          <a:srcRect l="23552" t="16973" r="28284" b="18843"/>
          <a:stretch/>
        </p:blipFill>
        <p:spPr>
          <a:xfrm>
            <a:off x="6886627" y="3429000"/>
            <a:ext cx="4065853" cy="3169655"/>
          </a:xfrm>
          <a:prstGeom prst="rect">
            <a:avLst/>
          </a:prstGeom>
        </p:spPr>
      </p:pic>
      <p:cxnSp>
        <p:nvCxnSpPr>
          <p:cNvPr id="21" name="Straight Connector 20">
            <a:extLst>
              <a:ext uri="{FF2B5EF4-FFF2-40B4-BE49-F238E27FC236}">
                <a16:creationId xmlns:a16="http://schemas.microsoft.com/office/drawing/2014/main" id="{651B3B56-501F-42FF-8534-28EF7857BD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9708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A group of people in clothing&#10;&#10;Description automatically generated with medium confidence">
            <a:extLst>
              <a:ext uri="{FF2B5EF4-FFF2-40B4-BE49-F238E27FC236}">
                <a16:creationId xmlns:a16="http://schemas.microsoft.com/office/drawing/2014/main" id="{F4454D69-1B1E-43E9-B6E0-1D9D574A89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649" y="2286494"/>
            <a:ext cx="4642701" cy="23677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30905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5" name="Rectangle 44">
            <a:extLst>
              <a:ext uri="{FF2B5EF4-FFF2-40B4-BE49-F238E27FC236}">
                <a16:creationId xmlns:a16="http://schemas.microsoft.com/office/drawing/2014/main" id="{055BEBF3-DFCD-47AA-B145-ADA107FAA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1E6821-6BC2-4773-8406-3B303C5E5997}"/>
              </a:ext>
            </a:extLst>
          </p:cNvPr>
          <p:cNvSpPr>
            <a:spLocks noGrp="1"/>
          </p:cNvSpPr>
          <p:nvPr>
            <p:ph type="title"/>
          </p:nvPr>
        </p:nvSpPr>
        <p:spPr>
          <a:xfrm>
            <a:off x="1142999" y="304800"/>
            <a:ext cx="3810000" cy="2156459"/>
          </a:xfrm>
        </p:spPr>
        <p:txBody>
          <a:bodyPr vert="horz" lIns="91440" tIns="45720" rIns="91440" bIns="45720" rtlCol="0" anchor="b">
            <a:normAutofit/>
          </a:bodyPr>
          <a:lstStyle/>
          <a:p>
            <a:pPr algn="ctr"/>
            <a:r>
              <a:rPr lang="en-US" dirty="0"/>
              <a:t>Harry, RON, Hermione Dynamics</a:t>
            </a:r>
          </a:p>
        </p:txBody>
      </p:sp>
      <p:sp>
        <p:nvSpPr>
          <p:cNvPr id="47" name="Rectangle 46">
            <a:extLst>
              <a:ext uri="{FF2B5EF4-FFF2-40B4-BE49-F238E27FC236}">
                <a16:creationId xmlns:a16="http://schemas.microsoft.com/office/drawing/2014/main" id="{40E0E787-6A3F-4579-9E73-AC9FBB0E3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logo&#10;&#10;Description automatically generated">
            <a:extLst>
              <a:ext uri="{FF2B5EF4-FFF2-40B4-BE49-F238E27FC236}">
                <a16:creationId xmlns:a16="http://schemas.microsoft.com/office/drawing/2014/main" id="{3AA10252-A9C4-4548-BFD3-C4E8295C7B8C}"/>
              </a:ext>
            </a:extLst>
          </p:cNvPr>
          <p:cNvPicPr>
            <a:picLocks noChangeAspect="1"/>
          </p:cNvPicPr>
          <p:nvPr/>
        </p:nvPicPr>
        <p:blipFill rotWithShape="1">
          <a:blip r:embed="rId2">
            <a:extLst>
              <a:ext uri="{28A0092B-C50C-407E-A947-70E740481C1C}">
                <a14:useLocalDpi xmlns:a14="http://schemas.microsoft.com/office/drawing/2010/main" val="0"/>
              </a:ext>
            </a:extLst>
          </a:blip>
          <a:srcRect l="28514" r="26743"/>
          <a:stretch/>
        </p:blipFill>
        <p:spPr>
          <a:xfrm>
            <a:off x="7400752" y="3429000"/>
            <a:ext cx="3521248" cy="3266028"/>
          </a:xfrm>
          <a:prstGeom prst="rect">
            <a:avLst/>
          </a:prstGeom>
        </p:spPr>
      </p:pic>
      <p:pic>
        <p:nvPicPr>
          <p:cNvPr id="5" name="Content Placeholder 4" descr="Chart, bar chart&#10;&#10;Description automatically generated">
            <a:extLst>
              <a:ext uri="{FF2B5EF4-FFF2-40B4-BE49-F238E27FC236}">
                <a16:creationId xmlns:a16="http://schemas.microsoft.com/office/drawing/2014/main" id="{0D1A9106-C1A8-484E-B579-40F3D6062DA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12560" y="696371"/>
            <a:ext cx="5029200" cy="3138875"/>
          </a:xfrm>
          <a:prstGeom prst="rect">
            <a:avLst/>
          </a:prstGeom>
        </p:spPr>
      </p:pic>
      <p:cxnSp>
        <p:nvCxnSpPr>
          <p:cNvPr id="49" name="Straight Connector 48">
            <a:extLst>
              <a:ext uri="{FF2B5EF4-FFF2-40B4-BE49-F238E27FC236}">
                <a16:creationId xmlns:a16="http://schemas.microsoft.com/office/drawing/2014/main" id="{651B3B56-501F-42FF-8534-28EF7857BD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9708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text, clipart&#10;&#10;Description automatically generated">
            <a:extLst>
              <a:ext uri="{FF2B5EF4-FFF2-40B4-BE49-F238E27FC236}">
                <a16:creationId xmlns:a16="http://schemas.microsoft.com/office/drawing/2014/main" id="{102D79B7-560E-4DE7-9E2C-40CA82FC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77" y="3400256"/>
            <a:ext cx="6130753" cy="3457744"/>
          </a:xfrm>
          <a:prstGeom prst="rect">
            <a:avLst/>
          </a:prstGeom>
          <a:ln>
            <a:noFill/>
          </a:ln>
          <a:effectLst>
            <a:softEdge rad="112500"/>
          </a:effectLst>
        </p:spPr>
      </p:pic>
    </p:spTree>
    <p:extLst>
      <p:ext uri="{BB962C8B-B14F-4D97-AF65-F5344CB8AC3E}">
        <p14:creationId xmlns:p14="http://schemas.microsoft.com/office/powerpoint/2010/main" val="34644155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ortalVTI">
  <a:themeElements>
    <a:clrScheme name="Earth">
      <a:dk1>
        <a:sysClr val="windowText" lastClr="000000"/>
      </a:dk1>
      <a:lt1>
        <a:sysClr val="window" lastClr="FFFFFF"/>
      </a:lt1>
      <a:dk2>
        <a:srgbClr val="051618"/>
      </a:dk2>
      <a:lt2>
        <a:srgbClr val="E8E8DF"/>
      </a:lt2>
      <a:accent1>
        <a:srgbClr val="2D714C"/>
      </a:accent1>
      <a:accent2>
        <a:srgbClr val="1F7985"/>
      </a:accent2>
      <a:accent3>
        <a:srgbClr val="0D6756"/>
      </a:accent3>
      <a:accent4>
        <a:srgbClr val="40945E"/>
      </a:accent4>
      <a:accent5>
        <a:srgbClr val="389896"/>
      </a:accent5>
      <a:accent6>
        <a:srgbClr val="64924A"/>
      </a:accent6>
      <a:hlink>
        <a:srgbClr val="1F855C"/>
      </a:hlink>
      <a:folHlink>
        <a:srgbClr val="227390"/>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otalTime>639</TotalTime>
  <Words>420</Words>
  <Application>Microsoft Office PowerPoint</Application>
  <PresentationFormat>Widescreen</PresentationFormat>
  <Paragraphs>46</Paragraphs>
  <Slides>23</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Calibri</vt:lpstr>
      <vt:lpstr>Calibri Light</vt:lpstr>
      <vt:lpstr>Edwardian Script ITC</vt:lpstr>
      <vt:lpstr>inherit</vt:lpstr>
      <vt:lpstr>Trade Gothic Next Cond</vt:lpstr>
      <vt:lpstr>Trade Gothic Next Light</vt:lpstr>
      <vt:lpstr>Office Theme</vt:lpstr>
      <vt:lpstr>PortalVTI</vt:lpstr>
      <vt:lpstr>Harry POTTER CHAMBER OF SECRETs</vt:lpstr>
      <vt:lpstr>Movie in a GLIMPSE</vt:lpstr>
      <vt:lpstr>Synopsis</vt:lpstr>
      <vt:lpstr>Roadmap</vt:lpstr>
      <vt:lpstr>Research questions</vt:lpstr>
      <vt:lpstr>WHO IS THE CENTRAL CHARACTER? </vt:lpstr>
      <vt:lpstr>Word frequency overall movie</vt:lpstr>
      <vt:lpstr>Top Characters</vt:lpstr>
      <vt:lpstr>Harry, RON, Hermione Dynamics</vt:lpstr>
      <vt:lpstr>Comparing top Sentiments</vt:lpstr>
      <vt:lpstr>Is harry really the central character in the trio?</vt:lpstr>
      <vt:lpstr>Character Analysis-Ron</vt:lpstr>
      <vt:lpstr>PowerPoint Presentation</vt:lpstr>
      <vt:lpstr>Sentiment analysis- Overall </vt:lpstr>
      <vt:lpstr>Sentiments of key characters</vt:lpstr>
      <vt:lpstr>PowerPoint Presentation</vt:lpstr>
      <vt:lpstr>MOOD OF THE MOVIE</vt:lpstr>
      <vt:lpstr>Movie reviews </vt:lpstr>
      <vt:lpstr>PowerPoint Presentation</vt:lpstr>
      <vt:lpstr>Movie Review Analysis</vt:lpstr>
      <vt:lpstr>Movie review analysis</vt:lpstr>
      <vt:lpstr>Insights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Bhattarai,Aditee</dc:creator>
  <cp:lastModifiedBy>Bhattarai,Aditee</cp:lastModifiedBy>
  <cp:revision>32</cp:revision>
  <dcterms:created xsi:type="dcterms:W3CDTF">2021-12-11T19:26:23Z</dcterms:created>
  <dcterms:modified xsi:type="dcterms:W3CDTF">2021-12-13T02:32:11Z</dcterms:modified>
</cp:coreProperties>
</file>